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2" r:id="rId5"/>
    <p:sldId id="257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a D Kaya (CENSUS/CNMP FED)" initials="BF" lastIdx="4" clrIdx="0">
    <p:extLst>
      <p:ext uri="{19B8F6BF-5375-455C-9EA6-DF929625EA0E}">
        <p15:presenceInfo xmlns:p15="http://schemas.microsoft.com/office/powerpoint/2012/main" userId="S::briana.d.kaya@census.gov::f0c233f9-964a-4f36-9372-b186bafab7a2" providerId="AD"/>
      </p:ext>
    </p:extLst>
  </p:cmAuthor>
  <p:cmAuthor id="2" name="Omya Alston (CENSUS/CNMP FED)" initials="OF" lastIdx="1" clrIdx="1">
    <p:extLst>
      <p:ext uri="{19B8F6BF-5375-455C-9EA6-DF929625EA0E}">
        <p15:presenceInfo xmlns:p15="http://schemas.microsoft.com/office/powerpoint/2012/main" userId="S::omya.alston@census.gov::f6f72de8-926b-43e7-b972-aab0d0d33312" providerId="AD"/>
      </p:ext>
    </p:extLst>
  </p:cmAuthor>
  <p:cmAuthor id="3" name="Anthony Richards (CENSUS/PIO FED)" initials="AF" lastIdx="4" clrIdx="2">
    <p:extLst>
      <p:ext uri="{19B8F6BF-5375-455C-9EA6-DF929625EA0E}">
        <p15:presenceInfo xmlns:p15="http://schemas.microsoft.com/office/powerpoint/2012/main" userId="S::anthony.richards@census.gov::e6614ca8-e5f9-4cc9-b155-003b7e09f171" providerId="AD"/>
      </p:ext>
    </p:extLst>
  </p:cmAuthor>
  <p:cmAuthor id="4" name="Natalie Barg" initials="NB" lastIdx="11" clrIdx="3">
    <p:extLst>
      <p:ext uri="{19B8F6BF-5375-455C-9EA6-DF929625EA0E}">
        <p15:presenceInfo xmlns:p15="http://schemas.microsoft.com/office/powerpoint/2012/main" userId="S::nbarg@sensisagency.com::1e671aac-3f00-4749-87bb-bb0dcdf35c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E51"/>
    <a:srgbClr val="26A8E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9BBB8-F34F-2441-BD78-8E8AB748367F}" type="datetimeFigureOut">
              <a:rPr lang="en-US" smtClean="0"/>
              <a:t>10/9/20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F3985-DFC8-C845-91D0-68207577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3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F3985-DFC8-C845-91D0-68207577A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7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44FB2-2A9D-0543-895A-34A9A0EBB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FF7562-5CE4-804A-BA89-C9F54997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4D30E-6A61-F04E-A67D-7EDF1255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644-566C-7A48-BEB8-336E040CEE41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EBE1C-37EC-6945-AFC0-2AFDDD49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E43A6-BE3F-994F-8627-A2DD67F9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C480-3BAE-464C-88F3-97470BF3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8B76-70C3-BD4D-BED8-0797E96C8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43FD2-1457-CF4A-B181-560304470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D626D-BC08-5148-9AEA-95E925A8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644-566C-7A48-BEB8-336E040CEE41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949E-A270-8C4D-BC38-EC47335E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0E4C5-06A1-AA42-8EB6-2F640455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C480-3BAE-464C-88F3-97470BF3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6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524CFA-CBD1-4D49-8514-AA44293A5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8F617-C4E2-E34D-A48A-D4460B62A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08EE9-C9A0-E148-AB73-3EC31002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644-566C-7A48-BEB8-336E040CEE41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F8DD4-FAD2-CC45-9DD8-2BA874007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6EE79-30AC-2045-BFD2-9DF189D5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C480-3BAE-464C-88F3-97470BF3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5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8F1E-E49C-EB43-BFA5-BA786B4A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9A687-1B88-7B4D-97A8-2457BE217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3C968-A7A1-044B-A78F-46A91675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644-566C-7A48-BEB8-336E040CEE41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F5453-B63A-F047-B3A1-7C4BC8EF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F104C-1127-BB43-9946-DB5B362C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C480-3BAE-464C-88F3-97470BF3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4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BBB4-819B-3944-B1ED-ADE6F92A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8AD9F-CFCF-7843-B4B9-682F5B442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F45A0-B18D-8848-AD39-FE6B960B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644-566C-7A48-BEB8-336E040CEE41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DD796-C778-364E-948D-C1269875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62E0-2B4A-DB4D-B6BE-79C73DBF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C480-3BAE-464C-88F3-97470BF3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4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4EB14-6A6B-6C45-A05D-0D0249C7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746A1-3149-7A49-930D-E7C3422D7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58F81-A0C4-A74F-BD4E-2F87033A9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F056D-D259-704E-89B9-8C10859DB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644-566C-7A48-BEB8-336E040CEE41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2BC95-D753-F74C-9B07-5634B222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57F09-04BA-FB45-9826-56F667B8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C480-3BAE-464C-88F3-97470BF3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1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2513-7FB4-F54B-B80A-D9296FDE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1628E-5B23-D34B-92BB-37D2C9C72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A35B0-3F87-ED43-9962-2E9B2B7A0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19E50-037A-DD45-8038-3517D6BBC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6E669-3E80-A34D-B5A4-695F5CE7D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119607-F25F-8E4E-B2F4-F34857DA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644-566C-7A48-BEB8-336E040CEE41}" type="datetimeFigureOut">
              <a:rPr lang="en-US" smtClean="0"/>
              <a:t>10/9/20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595A3-365C-E04E-83C8-2F7FE0DB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EC423F-EF46-EC40-9989-369AE0BC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C480-3BAE-464C-88F3-97470BF3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174A-BB64-2A4A-B2FD-AD31C75B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D1B35-B476-AF48-A7A4-84204EFB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644-566C-7A48-BEB8-336E040CEE41}" type="datetimeFigureOut">
              <a:rPr lang="en-US" smtClean="0"/>
              <a:t>10/9/20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785BA-CDE1-1A41-AC16-2B75E5B3A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E5FB2-9D7D-C747-9856-B5CEFF64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C480-3BAE-464C-88F3-97470BF3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2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3D508-DA0D-A84E-BB03-ACFE9996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644-566C-7A48-BEB8-336E040CEE41}" type="datetimeFigureOut">
              <a:rPr lang="en-US" smtClean="0"/>
              <a:t>10/9/20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C30442-4C87-4744-A67E-6725ED1B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30D9E-3866-014E-9661-DFDD1E9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C480-3BAE-464C-88F3-97470BF3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4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E2E8E-2D69-D245-B444-496D1F03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DD7CB-CD88-E643-A870-0DB923CB9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90902-AAAA-EA41-BED0-0B53CA1AE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6909-9E90-904E-9C42-94FB7DF4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644-566C-7A48-BEB8-336E040CEE41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BE29C-30D5-6448-98FF-3635EB1D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3DDCB-1F52-FC4F-914E-0C84C9DA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C480-3BAE-464C-88F3-97470BF3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347D-719D-C641-AAA2-3B0EC4D45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465568-B767-C845-83DF-D4B941552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2AFB4-BF62-724D-8094-EB1AC0E82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E3459-5852-D545-92A4-363FD1439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644-566C-7A48-BEB8-336E040CEE41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829A8-FB6F-8E4C-A132-534F98D6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A56B6-2AC1-B541-ACAB-06784EA4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C480-3BAE-464C-88F3-97470BF3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9E031-E63B-9B47-B192-0E0B5D5A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04F11-6279-764D-872E-0A94E4BB4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F0BAD-521A-E348-B98C-A2A18A937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FE644-566C-7A48-BEB8-336E040CEE41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6B17-E832-2342-94EC-120735F9C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1E3DC-257A-D046-AB32-8D66CE4F1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BC480-3BAE-464C-88F3-97470BF3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2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31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9A91-60B5-5245-853A-1A8142A4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645" y="309994"/>
            <a:ext cx="8305800" cy="82020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12E51"/>
                </a:solidFill>
                <a:latin typeface="Gotham Medium" pitchFamily="2" charset="0"/>
                <a:cs typeface="Gotham Medium" pitchFamily="2" charset="0"/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A648D-688C-864B-9911-7B0E54F14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645" y="1581679"/>
            <a:ext cx="8305800" cy="369464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112E51"/>
                </a:solidFill>
                <a:latin typeface="Gotham Book" panose="02000603040000020004" pitchFamily="2" charset="77"/>
              </a:rPr>
              <a:t>The U.S. Census Bureau is celebrating World Statistics Day 2020 by highlighting the data innovations that empower the world.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112E51"/>
                </a:solidFill>
                <a:latin typeface="Gotham Book" panose="02000603040000020004" pitchFamily="2" charset="77"/>
              </a:rPr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112E51"/>
                </a:solidFill>
                <a:latin typeface="Gotham Book" panose="02000603040000020004" pitchFamily="2" charset="77"/>
              </a:rPr>
              <a:t>This toolkit includes promotional materials for partners to utilize on their social media channels to further promote the World Statistics Day 2020 campaign.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112E51"/>
                </a:solidFill>
                <a:latin typeface="Gotham Book" panose="02000603040000020004" pitchFamily="2" charset="77"/>
              </a:rPr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112E51"/>
                </a:solidFill>
                <a:latin typeface="Gotham Book" panose="02000603040000020004" pitchFamily="2" charset="77"/>
              </a:rPr>
              <a:t>We look forward to celebrating this monumental day together.</a:t>
            </a:r>
          </a:p>
        </p:txBody>
      </p:sp>
    </p:spTree>
    <p:extLst>
      <p:ext uri="{BB962C8B-B14F-4D97-AF65-F5344CB8AC3E}">
        <p14:creationId xmlns:p14="http://schemas.microsoft.com/office/powerpoint/2010/main" val="372463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9A91-60B5-5245-853A-1A8142A4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909" y="301331"/>
            <a:ext cx="8571271" cy="82020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112E51"/>
                </a:solidFill>
                <a:latin typeface="Gotham Medium" pitchFamily="2" charset="0"/>
                <a:cs typeface="Gotham Medium" pitchFamily="2" charset="0"/>
              </a:rPr>
              <a:t>Social Media Post Sample Messages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2F419-3155-0745-9D9B-7AE43442F3B3}"/>
              </a:ext>
            </a:extLst>
          </p:cNvPr>
          <p:cNvSpPr txBox="1"/>
          <p:nvPr/>
        </p:nvSpPr>
        <p:spPr>
          <a:xfrm>
            <a:off x="1135909" y="1192586"/>
            <a:ext cx="10581170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Gotham Book"/>
              </a:rPr>
              <a:t>October 20, 2020 is #</a:t>
            </a:r>
            <a:r>
              <a:rPr lang="en-US" sz="1600" dirty="0" err="1">
                <a:latin typeface="Gotham Book"/>
              </a:rPr>
              <a:t>WorldStatisticsDay</a:t>
            </a:r>
            <a:r>
              <a:rPr lang="en-US" sz="1600" dirty="0">
                <a:latin typeface="Gotham Book"/>
              </a:rPr>
              <a:t>. Celebrate the impactful stats and innovative data solutions that drive decision-making with the @USCensusBureau. Explore #</a:t>
            </a:r>
            <a:r>
              <a:rPr lang="en-US" sz="1600" dirty="0" err="1">
                <a:latin typeface="Gotham Book"/>
              </a:rPr>
              <a:t>DataTools</a:t>
            </a:r>
            <a:r>
              <a:rPr lang="en-US" sz="1600" dirty="0">
                <a:latin typeface="Gotham Book"/>
              </a:rPr>
              <a:t> on the #</a:t>
            </a:r>
            <a:r>
              <a:rPr lang="en-US" sz="1600" dirty="0" err="1">
                <a:latin typeface="Gotham Book"/>
              </a:rPr>
              <a:t>WorldStatsDay</a:t>
            </a:r>
            <a:r>
              <a:rPr lang="en-US" sz="1600" dirty="0">
                <a:latin typeface="Gotham Book"/>
              </a:rPr>
              <a:t> page: </a:t>
            </a:r>
            <a:r>
              <a:rPr lang="en-US" sz="1600" dirty="0" err="1">
                <a:latin typeface="Gotham Book"/>
              </a:rPr>
              <a:t>census.gov</a:t>
            </a:r>
            <a:r>
              <a:rPr lang="en-US" sz="1600" dirty="0">
                <a:latin typeface="Gotham Book"/>
              </a:rPr>
              <a:t>/WSD2020 #StatsDay2020 </a:t>
            </a:r>
            <a:endParaRPr lang="en-US" sz="1600" b="1" dirty="0">
              <a:latin typeface="Gotham Book" panose="02000603040000020004" pitchFamily="2" charset="77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Gotham Book" panose="02000603040000020004" pitchFamily="2" charset="77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Gotham Book"/>
              </a:rPr>
              <a:t>Every 5 years, #</a:t>
            </a:r>
            <a:r>
              <a:rPr lang="en-US" sz="1600" dirty="0" err="1">
                <a:latin typeface="Gotham Book"/>
              </a:rPr>
              <a:t>WorldStatisticsDay</a:t>
            </a:r>
            <a:r>
              <a:rPr lang="en-US" sz="1600" dirty="0">
                <a:latin typeface="Gotham Book"/>
              </a:rPr>
              <a:t> is celebrated around the world to recognize the value of statistical systems.</a:t>
            </a:r>
            <a:br>
              <a:rPr lang="en-US" sz="1600" dirty="0">
                <a:latin typeface="Gotham Book" panose="02000603040000020004" pitchFamily="2" charset="77"/>
              </a:rPr>
            </a:br>
            <a:br>
              <a:rPr lang="en-US" sz="1600" dirty="0">
                <a:latin typeface="Gotham Book" panose="02000603040000020004" pitchFamily="2" charset="77"/>
              </a:rPr>
            </a:br>
            <a:r>
              <a:rPr lang="en-US" sz="1600" dirty="0">
                <a:latin typeface="Gotham Book"/>
              </a:rPr>
              <a:t>Head to </a:t>
            </a:r>
            <a:r>
              <a:rPr lang="en-US" sz="1600" dirty="0" err="1">
                <a:latin typeface="Gotham Book"/>
              </a:rPr>
              <a:t>census.gov</a:t>
            </a:r>
            <a:r>
              <a:rPr lang="en-US" sz="1600" dirty="0">
                <a:latin typeface="Gotham Book"/>
              </a:rPr>
              <a:t>/WSD2020 to learn about how the @</a:t>
            </a:r>
            <a:r>
              <a:rPr lang="en-US" sz="1600" dirty="0" err="1">
                <a:latin typeface="Gotham Book"/>
              </a:rPr>
              <a:t>USCensusBureau</a:t>
            </a:r>
            <a:r>
              <a:rPr lang="en-US" sz="1600" dirty="0">
                <a:latin typeface="Gotham Book"/>
              </a:rPr>
              <a:t> is celebrating #StatsDay2020.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Gotham Book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Gotham Book"/>
              </a:rPr>
              <a:t>Innovation fuels data solutions at the @USCensusBureau. Celebrate #</a:t>
            </a:r>
            <a:r>
              <a:rPr lang="en-US" sz="1600" dirty="0" err="1">
                <a:latin typeface="Gotham Book"/>
              </a:rPr>
              <a:t>WorldStatsDay</a:t>
            </a:r>
            <a:r>
              <a:rPr lang="en-US" sz="1600" dirty="0">
                <a:latin typeface="Gotham Book"/>
              </a:rPr>
              <a:t> by exploring all the innovative data resources that drive decision-making every day: </a:t>
            </a:r>
            <a:r>
              <a:rPr lang="en-US" sz="1600" dirty="0" err="1">
                <a:latin typeface="Gotham Book"/>
              </a:rPr>
              <a:t>census.gov</a:t>
            </a:r>
            <a:r>
              <a:rPr lang="en-US" sz="1600" dirty="0">
                <a:latin typeface="Gotham Book"/>
              </a:rPr>
              <a:t>/WSD2020 #StatsDay2020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Gotham Book" panose="02000603040000020004" pitchFamily="2" charset="77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Gotham Book"/>
              </a:rPr>
              <a:t>As the world evolves, so does its data needs. This #</a:t>
            </a:r>
            <a:r>
              <a:rPr lang="en-US" sz="1600" dirty="0" err="1">
                <a:latin typeface="Gotham Book"/>
              </a:rPr>
              <a:t>WorldStatisticsDay</a:t>
            </a:r>
            <a:r>
              <a:rPr lang="en-US" sz="1600" dirty="0">
                <a:latin typeface="Gotham Book"/>
              </a:rPr>
              <a:t>, explore the innovative data solutions the @USCensusBureau has developed to continue crafting our society’s story. Explore #</a:t>
            </a:r>
            <a:r>
              <a:rPr lang="en-US" sz="1600" dirty="0" err="1">
                <a:latin typeface="Gotham Book"/>
              </a:rPr>
              <a:t>DataTools</a:t>
            </a:r>
            <a:r>
              <a:rPr lang="en-US" sz="1600" dirty="0">
                <a:latin typeface="Gotham Book"/>
              </a:rPr>
              <a:t> </a:t>
            </a:r>
            <a:r>
              <a:rPr lang="en-US" sz="1600">
                <a:latin typeface="Gotham Book"/>
              </a:rPr>
              <a:t>on the </a:t>
            </a:r>
            <a:r>
              <a:rPr lang="en-US" sz="1600" dirty="0">
                <a:latin typeface="Gotham Book"/>
              </a:rPr>
              <a:t>#</a:t>
            </a:r>
            <a:r>
              <a:rPr lang="en-US" sz="1600" dirty="0" err="1">
                <a:latin typeface="Gotham Book"/>
              </a:rPr>
              <a:t>WorldStatsDay</a:t>
            </a:r>
            <a:r>
              <a:rPr lang="en-US" sz="1600" dirty="0">
                <a:latin typeface="Gotham Book"/>
              </a:rPr>
              <a:t> page: </a:t>
            </a:r>
            <a:r>
              <a:rPr lang="en-US" sz="1600" dirty="0" err="1">
                <a:latin typeface="Gotham Book"/>
              </a:rPr>
              <a:t>census.gov</a:t>
            </a:r>
            <a:r>
              <a:rPr lang="en-US" sz="1600" dirty="0">
                <a:latin typeface="Gotham Book"/>
              </a:rPr>
              <a:t>/WSD2020 #StatsDay2020 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>
              <a:solidFill>
                <a:srgbClr val="26A8E2"/>
              </a:solidFill>
              <a:latin typeface="Gotham Book"/>
            </a:endParaRPr>
          </a:p>
          <a:p>
            <a:pPr marL="342900" indent="-342900">
              <a:buFont typeface="+mj-lt"/>
              <a:buAutoNum type="arabicPeriod"/>
            </a:pPr>
            <a:endParaRPr lang="en-US" sz="1600" b="1" dirty="0">
              <a:solidFill>
                <a:srgbClr val="26A8E2"/>
              </a:solidFill>
              <a:latin typeface="Gotham Book"/>
            </a:endParaRPr>
          </a:p>
          <a:p>
            <a:r>
              <a:rPr lang="en-US" sz="1400" b="1" i="1" dirty="0">
                <a:solidFill>
                  <a:srgbClr val="26A8E2"/>
                </a:solidFill>
                <a:latin typeface="Gotham Book"/>
              </a:rPr>
              <a:t>NOTE: The WSD web page (</a:t>
            </a:r>
            <a:r>
              <a:rPr lang="en-US" sz="1400" b="1" i="1" dirty="0" err="1">
                <a:solidFill>
                  <a:srgbClr val="26A8E2"/>
                </a:solidFill>
                <a:latin typeface="Gotham Book"/>
              </a:rPr>
              <a:t>census.gov</a:t>
            </a:r>
            <a:r>
              <a:rPr lang="en-US" sz="1400" b="1" i="1" dirty="0">
                <a:solidFill>
                  <a:srgbClr val="26A8E2"/>
                </a:solidFill>
                <a:latin typeface="Gotham Book"/>
              </a:rPr>
              <a:t>/WSD2020) is scheduled to launch on Friday, Oct. 16</a:t>
            </a:r>
            <a:r>
              <a:rPr lang="en-US" sz="1400" b="1" i="1" baseline="30000" dirty="0">
                <a:solidFill>
                  <a:srgbClr val="26A8E2"/>
                </a:solidFill>
                <a:latin typeface="Gotham Book"/>
              </a:rPr>
              <a:t>th</a:t>
            </a:r>
            <a:r>
              <a:rPr lang="en-US" sz="1400" b="1" i="1" dirty="0">
                <a:solidFill>
                  <a:srgbClr val="26A8E2"/>
                </a:solidFill>
                <a:latin typeface="Gotham Book"/>
              </a:rPr>
              <a:t>. Promotion of the page should not begin before this date. 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>
              <a:solidFill>
                <a:srgbClr val="26A8E2"/>
              </a:solidFill>
              <a:latin typeface="Gotham Book"/>
            </a:endParaRPr>
          </a:p>
          <a:p>
            <a:endParaRPr lang="en-US" sz="1600" b="1" dirty="0">
              <a:solidFill>
                <a:srgbClr val="26A8E2"/>
              </a:solidFill>
              <a:latin typeface="Gotham Book" panose="02000603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427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9C5E-8236-9C46-8E89-0557BB8F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4748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12E51"/>
                </a:solidFill>
                <a:latin typeface="Gotham Medium" pitchFamily="2" charset="0"/>
                <a:cs typeface="Gotham Medium" pitchFamily="2" charset="0"/>
              </a:rPr>
              <a:t>Social Media Post Sample Graphics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737D70-C567-B542-8479-617B0476F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457" y="1239808"/>
            <a:ext cx="5679547" cy="823912"/>
          </a:xfrm>
        </p:spPr>
        <p:txBody>
          <a:bodyPr>
            <a:normAutofit/>
          </a:bodyPr>
          <a:lstStyle/>
          <a:p>
            <a:r>
              <a:rPr lang="en-US" sz="1800" b="0" dirty="0">
                <a:solidFill>
                  <a:srgbClr val="112E51"/>
                </a:solidFill>
                <a:latin typeface="Gotham Book" panose="02000603040000020004" pitchFamily="2" charset="77"/>
                <a:cs typeface="Gotham Medium" pitchFamily="2" charset="0"/>
              </a:rPr>
              <a:t>Graphic 1</a:t>
            </a:r>
          </a:p>
        </p:txBody>
      </p:sp>
      <p:pic>
        <p:nvPicPr>
          <p:cNvPr id="12" name="Content Placeholder 7" descr="A picture containing outdoor, snow, mountain, person&#10;&#10;Description automatically generated">
            <a:extLst>
              <a:ext uri="{FF2B5EF4-FFF2-40B4-BE49-F238E27FC236}">
                <a16:creationId xmlns:a16="http://schemas.microsoft.com/office/drawing/2014/main" id="{AEA47779-A4B0-3F49-86E9-E7226F4602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9457" y="2098505"/>
            <a:ext cx="5804945" cy="3265281"/>
          </a:xfr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4E2C3A7-4ECE-7043-B6C4-7F05C23EA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2579" y="1239808"/>
            <a:ext cx="5833532" cy="823912"/>
          </a:xfrm>
        </p:spPr>
        <p:txBody>
          <a:bodyPr>
            <a:normAutofit/>
          </a:bodyPr>
          <a:lstStyle/>
          <a:p>
            <a:r>
              <a:rPr lang="en-US" sz="1800" b="0" dirty="0">
                <a:solidFill>
                  <a:srgbClr val="112E51"/>
                </a:solidFill>
                <a:latin typeface="Gotham Book" panose="02000603040000020004" pitchFamily="2" charset="77"/>
                <a:cs typeface="Gotham Medium" pitchFamily="2" charset="0"/>
              </a:rPr>
              <a:t>Graphic 2</a:t>
            </a:r>
          </a:p>
        </p:txBody>
      </p:sp>
      <p:pic>
        <p:nvPicPr>
          <p:cNvPr id="14" name="Content Placeholder 9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BBD1658-772D-8A4D-8693-5482ACE528B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202579" y="2098504"/>
            <a:ext cx="5804945" cy="3265281"/>
          </a:xfrm>
        </p:spPr>
      </p:pic>
    </p:spTree>
    <p:extLst>
      <p:ext uri="{BB962C8B-B14F-4D97-AF65-F5344CB8AC3E}">
        <p14:creationId xmlns:p14="http://schemas.microsoft.com/office/powerpoint/2010/main" val="4114243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B0AECF9FD32E4892C771A164F005EA" ma:contentTypeVersion="11" ma:contentTypeDescription="Create a new document." ma:contentTypeScope="" ma:versionID="d214410dffdd3923cc338c2007601dd4">
  <xsd:schema xmlns:xsd="http://www.w3.org/2001/XMLSchema" xmlns:xs="http://www.w3.org/2001/XMLSchema" xmlns:p="http://schemas.microsoft.com/office/2006/metadata/properties" xmlns:ns2="f8e7b02b-c8c3-4150-b785-be02b9f6153f" xmlns:ns3="b7cb26b4-2836-45a0-a091-be1c2c0b1457" targetNamespace="http://schemas.microsoft.com/office/2006/metadata/properties" ma:root="true" ma:fieldsID="091c7229038bc6f2e569c968ea631d37" ns2:_="" ns3:_="">
    <xsd:import namespace="f8e7b02b-c8c3-4150-b785-be02b9f6153f"/>
    <xsd:import namespace="b7cb26b4-2836-45a0-a091-be1c2c0b14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7b02b-c8c3-4150-b785-be02b9f615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b26b4-2836-45a0-a091-be1c2c0b145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9FE5AA-6FD9-4FCE-BEA9-2618593C996B}">
  <ds:schemaRefs>
    <ds:schemaRef ds:uri="f8e7b02b-c8c3-4150-b785-be02b9f6153f"/>
    <ds:schemaRef ds:uri="http://purl.org/dc/elements/1.1/"/>
    <ds:schemaRef ds:uri="http://schemas.microsoft.com/office/2006/metadata/properties"/>
    <ds:schemaRef ds:uri="b7cb26b4-2836-45a0-a091-be1c2c0b145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C2548E-2786-4062-BC71-50B601232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7b02b-c8c3-4150-b785-be02b9f6153f"/>
    <ds:schemaRef ds:uri="b7cb26b4-2836-45a0-a091-be1c2c0b14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D1A724-2D23-459B-BCDA-4981610B73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270</Words>
  <Application>Microsoft Macintosh PowerPoint</Application>
  <PresentationFormat>Widescreen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Gotham Book</vt:lpstr>
      <vt:lpstr>Gotham Medium</vt:lpstr>
      <vt:lpstr>Office Theme</vt:lpstr>
      <vt:lpstr>PowerPoint Presentation</vt:lpstr>
      <vt:lpstr>Purpose</vt:lpstr>
      <vt:lpstr>Social Media Post Sample Messages</vt:lpstr>
      <vt:lpstr>Social Media Post Sample Graphics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Prine</dc:creator>
  <cp:lastModifiedBy>Natalie Barg</cp:lastModifiedBy>
  <cp:revision>45</cp:revision>
  <dcterms:created xsi:type="dcterms:W3CDTF">2020-10-02T02:26:54Z</dcterms:created>
  <dcterms:modified xsi:type="dcterms:W3CDTF">2020-10-09T15:41:13Z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0x01010062B0AECF9FD32E4892C771A164F005EA</vt:lpwstr>
  </property>
</Properties>
</file>