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20"/>
  </p:notesMasterIdLst>
  <p:sldIdLst>
    <p:sldId id="256" r:id="rId2"/>
    <p:sldId id="257" r:id="rId3"/>
    <p:sldId id="258" r:id="rId4"/>
    <p:sldId id="268" r:id="rId5"/>
    <p:sldId id="269" r:id="rId6"/>
    <p:sldId id="259" r:id="rId7"/>
    <p:sldId id="276" r:id="rId8"/>
    <p:sldId id="275" r:id="rId9"/>
    <p:sldId id="270" r:id="rId10"/>
    <p:sldId id="271" r:id="rId11"/>
    <p:sldId id="273" r:id="rId12"/>
    <p:sldId id="274" r:id="rId13"/>
    <p:sldId id="267" r:id="rId14"/>
    <p:sldId id="262" r:id="rId15"/>
    <p:sldId id="263" r:id="rId16"/>
    <p:sldId id="264" r:id="rId17"/>
    <p:sldId id="265" r:id="rId18"/>
    <p:sldId id="266" r:id="rId19"/>
  </p:sldIdLst>
  <p:sldSz cx="9144000" cy="6858000" type="screen4x3"/>
  <p:notesSz cx="6858000" cy="9144000"/>
  <p:embeddedFontLst>
    <p:embeddedFont>
      <p:font typeface="Poppins"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76" autoAdjust="0"/>
    <p:restoredTop sz="93096" autoAdjust="0"/>
  </p:normalViewPr>
  <p:slideViewPr>
    <p:cSldViewPr snapToGrid="0">
      <p:cViewPr varScale="1">
        <p:scale>
          <a:sx n="118" d="100"/>
          <a:sy n="118" d="100"/>
        </p:scale>
        <p:origin x="1356" y="114"/>
      </p:cViewPr>
      <p:guideLst>
        <p:guide orient="horz" pos="4319"/>
        <p:guide pos="5759"/>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3" name="Google Shape;13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2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I have had the chance to chat about some of this with some of you and a recurring question that has come up is “How do you get parents to consent?”</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In the cover letter for the application, I have highlighted the answer for you.  Our schools and Head Start programs have adopted this application, as well as a number of private providers. With all of our school systems, Head Starts, and a number of private providers who have adopted this application, most are referred to the website to enter in the information.  By filling out this application parents are authorizing this information to be shared with the program of their choice if they specify a program.   </a:t>
            </a:r>
            <a:endParaRPr dirty="0"/>
          </a:p>
          <a:p>
            <a:pPr marL="0" lvl="0" indent="0" algn="l" rtl="0">
              <a:lnSpc>
                <a:spcPct val="100000"/>
              </a:lnSpc>
              <a:spcBef>
                <a:spcPts val="0"/>
              </a:spcBef>
              <a:spcAft>
                <a:spcPts val="0"/>
              </a:spcAft>
              <a:buSzPts val="1400"/>
              <a:buNone/>
            </a:pPr>
            <a:endParaRPr dirty="0"/>
          </a:p>
        </p:txBody>
      </p:sp>
      <p:sp>
        <p:nvSpPr>
          <p:cNvPr id="301" name="Google Shape;301;p21: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3524619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2970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b="0" i="0" u="none" strike="noStrike" cap="none" dirty="0" smtClean="0">
                <a:solidFill>
                  <a:srgbClr val="000000"/>
                </a:solidFill>
                <a:effectLst/>
                <a:latin typeface="Arial"/>
                <a:ea typeface="Arial"/>
                <a:cs typeface="Arial"/>
                <a:sym typeface="Arial"/>
              </a:rPr>
              <a:t>Divisions "nominate" awesome videos or examples of actual </a:t>
            </a:r>
            <a:r>
              <a:rPr lang="en-US" sz="1100" b="0" i="0" u="none" strike="noStrike" cap="none" dirty="0" err="1" smtClean="0">
                <a:solidFill>
                  <a:srgbClr val="000000"/>
                </a:solidFill>
                <a:effectLst/>
                <a:latin typeface="Arial"/>
                <a:ea typeface="Arial"/>
                <a:cs typeface="Arial"/>
                <a:sym typeface="Arial"/>
              </a:rPr>
              <a:t>preK</a:t>
            </a:r>
            <a:r>
              <a:rPr lang="en-US" sz="1100" b="0" i="0" u="none" strike="noStrike" cap="none" dirty="0" smtClean="0">
                <a:solidFill>
                  <a:srgbClr val="000000"/>
                </a:solidFill>
                <a:effectLst/>
                <a:latin typeface="Arial"/>
                <a:ea typeface="Arial"/>
                <a:cs typeface="Arial"/>
                <a:sym typeface="Arial"/>
              </a:rPr>
              <a:t> content that can "inspire" others</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6" name="Google Shape;14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bd1449fa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bd1449fa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591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8bd1449faa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8bd1449fa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smtClean="0"/>
              <a:t>Community </a:t>
            </a:r>
            <a:r>
              <a:rPr lang="en-US" sz="1100" dirty="0" smtClean="0"/>
              <a:t>Pilots (CP) are coalitions of all the publicly-funded EC programs within a region. With Cohort 2 being added, there are now 18 in VA. Each pilot has a lead organization that receives funding to: </a:t>
            </a:r>
          </a:p>
          <a:p>
            <a:pPr marL="457200" lvl="0" indent="-323850" algn="l" rtl="0">
              <a:spcBef>
                <a:spcPts val="1600"/>
              </a:spcBef>
              <a:spcAft>
                <a:spcPts val="0"/>
              </a:spcAft>
              <a:buSzPts val="1500"/>
              <a:buAutoNum type="arabicPeriod"/>
            </a:pPr>
            <a:r>
              <a:rPr lang="en-US" sz="1100" dirty="0" smtClean="0"/>
              <a:t>Build relationships across programs (routine meetings and info sharing) </a:t>
            </a:r>
          </a:p>
          <a:p>
            <a:pPr marL="457200" lvl="0" indent="-323850" algn="l" rtl="0">
              <a:spcBef>
                <a:spcPts val="0"/>
              </a:spcBef>
              <a:spcAft>
                <a:spcPts val="0"/>
              </a:spcAft>
              <a:buSzPts val="1500"/>
              <a:buAutoNum type="arabicPeriod"/>
            </a:pPr>
            <a:r>
              <a:rPr lang="en-US" sz="1100" dirty="0" smtClean="0"/>
              <a:t>Increase access for families and children (coordinated enrollment and linkB5)</a:t>
            </a:r>
          </a:p>
          <a:p>
            <a:pPr marL="457200" lvl="0" indent="-323850" algn="l" rtl="0">
              <a:spcBef>
                <a:spcPts val="0"/>
              </a:spcBef>
              <a:spcAft>
                <a:spcPts val="0"/>
              </a:spcAft>
              <a:buSzPts val="1500"/>
              <a:buAutoNum type="arabicPeriod"/>
            </a:pPr>
            <a:r>
              <a:rPr lang="en-US" sz="1100" dirty="0" smtClean="0"/>
              <a:t>Strengthen quality of programs (CLASS observations, PD planning, teacher incentive)</a:t>
            </a:r>
          </a:p>
          <a:p>
            <a:pPr marL="457200" lvl="0" indent="-323850" algn="l" rtl="0">
              <a:spcBef>
                <a:spcPts val="0"/>
              </a:spcBef>
              <a:spcAft>
                <a:spcPts val="0"/>
              </a:spcAft>
              <a:buSzPts val="1500"/>
              <a:buAutoNum type="arabicPeriod"/>
            </a:pPr>
            <a:r>
              <a:rPr lang="en-US" sz="1100" dirty="0" smtClean="0"/>
              <a:t>Support family engagement (pilot approaches to engage families) </a:t>
            </a:r>
          </a:p>
          <a:p>
            <a:pPr marL="0" lvl="0" indent="0" algn="l" rtl="0">
              <a:spcBef>
                <a:spcPts val="1600"/>
              </a:spcBef>
              <a:spcAft>
                <a:spcPts val="0"/>
              </a:spcAft>
              <a:buNone/>
            </a:pPr>
            <a:r>
              <a:rPr lang="en-US" sz="1100" b="1" dirty="0" smtClean="0"/>
              <a:t>Why do they matter? </a:t>
            </a:r>
            <a:r>
              <a:rPr lang="en-US" sz="1100" dirty="0" smtClean="0"/>
              <a:t>Pilots are the foundation of the unified EC system in VA, eventually they will reach statewide. Locally conducted CLASS observations and systems of coordinated enrollment will be critical levers in a unified system.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t>Nearly 68% of the state has the </a:t>
            </a:r>
            <a:r>
              <a:rPr lang="en-US" sz="1100" i="1" dirty="0" smtClean="0"/>
              <a:t>opportunity</a:t>
            </a:r>
            <a:r>
              <a:rPr lang="en-US" sz="1100" dirty="0" smtClean="0"/>
              <a:t> to be</a:t>
            </a:r>
            <a:r>
              <a:rPr lang="en-US" sz="1100" baseline="0" dirty="0" smtClean="0"/>
              <a:t> a part of a PDG pilot community</a:t>
            </a:r>
            <a:r>
              <a:rPr lang="en-US" sz="1100" dirty="0" smtClean="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8521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endParaRPr dirty="0"/>
          </a:p>
        </p:txBody>
      </p:sp>
      <p:sp>
        <p:nvSpPr>
          <p:cNvPr id="153" name="Google Shape;15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4971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All this work led us to what we now know as Smart2Start!</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We really wanted to be mindful in the design of this website and not have it a place where parents get lost.  There are just a couple of simple links to access here.  There is of course a phone number or email for questions or support, as well as a link that takes you to a page to where parents can learn about different providers.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Here, parents can access VA Quality and Child Care VA.  We felt it was necessary to have both of these available to parents because Virginia Quality only provides information about programs participating in Virginia Quality.  As it currently stands, Virginia Quality is voluntary, so not all providers can be captured here.  Similarly, Child Care VA, does not provide any information about the options that are available within the school systems, like the Virginia Preschool Initiative. As the Commonwealth is moving towards a unified measurement and improvement system, perhaps this is something that can be addressed.  To empower parents as consumers, we wanted to provide information that would help inform them of what programs would be a good fit for their families.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Our group wanted this to be an educational opportunity for parents and even the general public.  An early decision made by the group, was that we would help parents navigate this system based on needs for their family, not to recommend any one program over another based on quality.</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And then, of course, on the home page, there is an “Apply Now” button that will take you to the online version of the application!  You can also download a paper version of the application in English or in Spanish.  For online translations, parents can use “Google Translations”</a:t>
            </a:r>
            <a:endParaRPr dirty="0"/>
          </a:p>
          <a:p>
            <a:pPr marL="0" lvl="0" indent="0" algn="l" rtl="0">
              <a:lnSpc>
                <a:spcPct val="100000"/>
              </a:lnSpc>
              <a:spcBef>
                <a:spcPts val="0"/>
              </a:spcBef>
              <a:spcAft>
                <a:spcPts val="0"/>
              </a:spcAft>
              <a:buSzPts val="1400"/>
              <a:buNone/>
            </a:pPr>
            <a:r>
              <a:rPr lang="en-US" dirty="0"/>
              <a:t>If parents choose a paper application, they have multiple options as to where they can return them.  They can take them to any public school in our region, head start program, or private site that has adopted the application, or they can bring it to one of our United Way offices in in Roanoke City or Franklin County.</a:t>
            </a:r>
            <a:endParaRPr dirty="0"/>
          </a:p>
          <a:p>
            <a:pPr marL="0" lvl="0" indent="0" algn="l" rtl="0">
              <a:lnSpc>
                <a:spcPct val="100000"/>
              </a:lnSpc>
              <a:spcBef>
                <a:spcPts val="0"/>
              </a:spcBef>
              <a:spcAft>
                <a:spcPts val="0"/>
              </a:spcAft>
              <a:buSzPts val="1400"/>
              <a:buNone/>
            </a:pPr>
            <a:endParaRPr dirty="0"/>
          </a:p>
        </p:txBody>
      </p:sp>
      <p:sp>
        <p:nvSpPr>
          <p:cNvPr id="273" name="Google Shape;273;p1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3837099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Here we have a screenshot of part of that online application.  There are 2 parts to the application.  This part is where we are able to capture information about our families that really start the process to support them and help identify what programs they may be eligible for.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It is quite simple to fill out, as we have many drop down boxes for them to select responses for, and blank fields to capture specific information.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All of the information entered into this part of the application is automatically sent to the software system we are using to help us determine eligibility.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A recurring question I receive when I talk with people about this work is “What is the software you are using”.  We are using </a:t>
            </a:r>
            <a:r>
              <a:rPr lang="en-US" dirty="0" err="1"/>
              <a:t>ChildPlus</a:t>
            </a:r>
            <a:r>
              <a:rPr lang="en-US" dirty="0"/>
              <a:t>.  This is a software system that was really designed for use of Head Start Programs. This is NOT the only program out there that can do these things. There are others.  We chose this one simply because we are partnered with 2 Head Start Programs and 1 School System that were already using this software, so it just made sense. </a:t>
            </a:r>
            <a:endParaRPr dirty="0"/>
          </a:p>
          <a:p>
            <a:pPr marL="0" lvl="0" indent="0" algn="l" rtl="0">
              <a:lnSpc>
                <a:spcPct val="100000"/>
              </a:lnSpc>
              <a:spcBef>
                <a:spcPts val="0"/>
              </a:spcBef>
              <a:spcAft>
                <a:spcPts val="0"/>
              </a:spcAft>
              <a:buSzPts val="1400"/>
              <a:buNone/>
            </a:pPr>
            <a:endParaRPr dirty="0"/>
          </a:p>
        </p:txBody>
      </p:sp>
      <p:sp>
        <p:nvSpPr>
          <p:cNvPr id="282" name="Google Shape;282;p19: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17184113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with Picture">
  <p:cSld name="5_Title Slide with Picture">
    <p:spTree>
      <p:nvGrpSpPr>
        <p:cNvPr id="1" name="Shape 11"/>
        <p:cNvGrpSpPr/>
        <p:nvPr/>
      </p:nvGrpSpPr>
      <p:grpSpPr>
        <a:xfrm>
          <a:off x="0" y="0"/>
          <a:ext cx="0" cy="0"/>
          <a:chOff x="0" y="0"/>
          <a:chExt cx="0" cy="0"/>
        </a:xfrm>
      </p:grpSpPr>
      <p:pic>
        <p:nvPicPr>
          <p:cNvPr id="12" name="Google Shape;12;p2" descr="Apple_Backpack_Blackboard.jpeg"/>
          <p:cNvPicPr preferRelativeResize="0"/>
          <p:nvPr/>
        </p:nvPicPr>
        <p:blipFill rotWithShape="1">
          <a:blip r:embed="rId2">
            <a:alphaModFix/>
          </a:blip>
          <a:srcRect/>
          <a:stretch/>
        </p:blipFill>
        <p:spPr>
          <a:xfrm>
            <a:off x="0" y="-369735"/>
            <a:ext cx="9444182" cy="6306521"/>
          </a:xfrm>
          <a:prstGeom prst="rect">
            <a:avLst/>
          </a:prstGeom>
          <a:noFill/>
          <a:ln>
            <a:noFill/>
          </a:ln>
        </p:spPr>
      </p:pic>
      <p:sp>
        <p:nvSpPr>
          <p:cNvPr id="13" name="Google Shape;13;p2"/>
          <p:cNvSpPr/>
          <p:nvPr/>
        </p:nvSpPr>
        <p:spPr>
          <a:xfrm>
            <a:off x="-254000" y="-156534"/>
            <a:ext cx="9636606" cy="6094018"/>
          </a:xfrm>
          <a:prstGeom prst="rect">
            <a:avLst/>
          </a:prstGeom>
          <a:solidFill>
            <a:schemeClr val="lt1">
              <a:alpha val="91372"/>
            </a:schemeClr>
          </a:solidFill>
          <a:ln>
            <a:noFill/>
          </a:ln>
          <a:effectLst>
            <a:outerShdw blurRad="50800" dist="38100" dir="9000000" algn="tl" rotWithShape="0">
              <a:srgbClr val="000000">
                <a:alpha val="17254"/>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a:r>
            <a:br>
              <a:rPr lang="en-US"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14" name="Google Shape;14;p2"/>
          <p:cNvSpPr txBox="1">
            <a:spLocks noGrp="1"/>
          </p:cNvSpPr>
          <p:nvPr>
            <p:ph type="ctrTitle"/>
          </p:nvPr>
        </p:nvSpPr>
        <p:spPr>
          <a:xfrm>
            <a:off x="0" y="-4577"/>
            <a:ext cx="9444182" cy="996029"/>
          </a:xfrm>
          <a:prstGeom prst="rect">
            <a:avLst/>
          </a:prstGeom>
          <a:solidFill>
            <a:schemeClr val="dk2"/>
          </a:solidFill>
          <a:ln>
            <a:noFill/>
          </a:ln>
        </p:spPr>
        <p:txBody>
          <a:bodyPr spcFirstLastPara="1" wrap="square" lIns="457200" tIns="0" rIns="457200" bIns="0" anchor="ctr" anchorCtr="0">
            <a:noAutofit/>
          </a:bodyPr>
          <a:lstStyle>
            <a:lvl1pPr lvl="0" algn="l">
              <a:lnSpc>
                <a:spcPct val="100000"/>
              </a:lnSpc>
              <a:spcBef>
                <a:spcPts val="0"/>
              </a:spcBef>
              <a:spcAft>
                <a:spcPts val="0"/>
              </a:spcAft>
              <a:buClr>
                <a:schemeClr val="lt1"/>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body" idx="1"/>
          </p:nvPr>
        </p:nvSpPr>
        <p:spPr>
          <a:xfrm>
            <a:off x="3135435" y="1143003"/>
            <a:ext cx="5954685" cy="45980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3200"/>
              <a:buFont typeface="Arial"/>
              <a:buNone/>
              <a:defRPr sz="3200" b="0" i="0" u="none" strike="noStrike" cap="none">
                <a:solidFill>
                  <a:srgbClr val="595959"/>
                </a:solidFill>
                <a:latin typeface="Arial"/>
                <a:ea typeface="Arial"/>
                <a:cs typeface="Arial"/>
                <a:sym typeface="Arial"/>
              </a:defRPr>
            </a:lvl1pPr>
            <a:lvl2pPr marL="914400" marR="0" lvl="1" indent="-406400" algn="l" rtl="0">
              <a:lnSpc>
                <a:spcPct val="100000"/>
              </a:lnSpc>
              <a:spcBef>
                <a:spcPts val="600"/>
              </a:spcBef>
              <a:spcAft>
                <a:spcPts val="0"/>
              </a:spcAft>
              <a:buClr>
                <a:srgbClr val="6E6E6E"/>
              </a:buClr>
              <a:buSzPts val="2800"/>
              <a:buFont typeface="Noto Sans Symbols"/>
              <a:buChar char="🞑"/>
              <a:defRPr sz="2800" b="0" i="0" u="none" strike="noStrike" cap="none">
                <a:solidFill>
                  <a:srgbClr val="595959"/>
                </a:solidFill>
                <a:latin typeface="Arial"/>
                <a:ea typeface="Arial"/>
                <a:cs typeface="Arial"/>
                <a:sym typeface="Arial"/>
              </a:defRPr>
            </a:lvl2pPr>
            <a:lvl3pPr marL="1371600" marR="0" lvl="2" indent="-381000" algn="l" rtl="0">
              <a:lnSpc>
                <a:spcPct val="100000"/>
              </a:lnSpc>
              <a:spcBef>
                <a:spcPts val="600"/>
              </a:spcBef>
              <a:spcAft>
                <a:spcPts val="0"/>
              </a:spcAft>
              <a:buClr>
                <a:schemeClr val="accent1"/>
              </a:buClr>
              <a:buSzPts val="2400"/>
              <a:buFont typeface="Noto Sans Symbols"/>
              <a:buChar char="🞑"/>
              <a:defRPr sz="2400" b="0" i="0" u="none" strike="noStrike" cap="none">
                <a:solidFill>
                  <a:srgbClr val="595959"/>
                </a:solidFill>
                <a:latin typeface="Arial"/>
                <a:ea typeface="Arial"/>
                <a:cs typeface="Arial"/>
                <a:sym typeface="Arial"/>
              </a:defRPr>
            </a:lvl3pPr>
            <a:lvl4pPr marL="1828800" marR="0" lvl="3" indent="-355600" algn="l" rtl="0">
              <a:lnSpc>
                <a:spcPct val="100000"/>
              </a:lnSpc>
              <a:spcBef>
                <a:spcPts val="600"/>
              </a:spcBef>
              <a:spcAft>
                <a:spcPts val="0"/>
              </a:spcAft>
              <a:buClr>
                <a:srgbClr val="6E6E6E"/>
              </a:buClr>
              <a:buSzPts val="2000"/>
              <a:buFont typeface="Courier New"/>
              <a:buChar char="o"/>
              <a:defRPr sz="2000" b="0" i="0" u="none" strike="noStrike" cap="none">
                <a:solidFill>
                  <a:srgbClr val="595959"/>
                </a:solidFill>
                <a:latin typeface="Arial"/>
                <a:ea typeface="Arial"/>
                <a:cs typeface="Arial"/>
                <a:sym typeface="Arial"/>
              </a:defRPr>
            </a:lvl4pPr>
            <a:lvl5pPr marL="2286000" marR="0" lvl="4" indent="-355600" algn="l" rtl="0">
              <a:lnSpc>
                <a:spcPct val="100000"/>
              </a:lnSpc>
              <a:spcBef>
                <a:spcPts val="6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5pPr>
            <a:lvl6pPr marL="2743200" marR="0" lvl="5" indent="-355600" algn="l" rtl="0">
              <a:lnSpc>
                <a:spcPct val="100000"/>
              </a:lnSpc>
              <a:spcBef>
                <a:spcPts val="400"/>
              </a:spcBef>
              <a:spcAft>
                <a:spcPts val="0"/>
              </a:spcAft>
              <a:buClr>
                <a:srgbClr val="6E6E6E"/>
              </a:buClr>
              <a:buSzPts val="2000"/>
              <a:buFont typeface="Noto Sans Symbols"/>
              <a:buChar char="🞑"/>
              <a:defRPr sz="2000" b="0" i="0" u="none" strike="noStrike" cap="none">
                <a:solidFill>
                  <a:srgbClr val="595959"/>
                </a:solidFill>
                <a:latin typeface="Arial"/>
                <a:ea typeface="Arial"/>
                <a:cs typeface="Arial"/>
                <a:sym typeface="Arial"/>
              </a:defRPr>
            </a:lvl6pPr>
            <a:lvl7pPr marL="3200400" marR="0" lvl="6"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7pPr>
            <a:lvl8pPr marL="3657600" marR="0" lvl="7" indent="-355600" algn="l" rtl="0">
              <a:lnSpc>
                <a:spcPct val="100000"/>
              </a:lnSpc>
              <a:spcBef>
                <a:spcPts val="400"/>
              </a:spcBef>
              <a:spcAft>
                <a:spcPts val="0"/>
              </a:spcAft>
              <a:buClr>
                <a:srgbClr val="6E6E6E"/>
              </a:buClr>
              <a:buSzPts val="2000"/>
              <a:buFont typeface="Noto Sans Symbols"/>
              <a:buChar char="🞑"/>
              <a:defRPr sz="2000" b="0" i="0" u="none" strike="noStrike" cap="none">
                <a:solidFill>
                  <a:srgbClr val="595959"/>
                </a:solidFill>
                <a:latin typeface="Arial"/>
                <a:ea typeface="Arial"/>
                <a:cs typeface="Arial"/>
                <a:sym typeface="Arial"/>
              </a:defRPr>
            </a:lvl8pPr>
            <a:lvl9pPr marL="4114800" marR="0" lvl="8"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9pPr>
          </a:lstStyle>
          <a:p>
            <a:endParaRPr/>
          </a:p>
        </p:txBody>
      </p:sp>
      <p:sp>
        <p:nvSpPr>
          <p:cNvPr id="16" name="Google Shape;16;p2"/>
          <p:cNvSpPr txBox="1">
            <a:spLocks noGrp="1"/>
          </p:cNvSpPr>
          <p:nvPr>
            <p:ph type="body" idx="2"/>
          </p:nvPr>
        </p:nvSpPr>
        <p:spPr>
          <a:xfrm>
            <a:off x="17586" y="2055883"/>
            <a:ext cx="3008313" cy="368519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2000"/>
              <a:buFont typeface="Arial"/>
              <a:buNone/>
              <a:defRPr sz="2000" b="0" i="0" u="none" strike="noStrike" cap="none">
                <a:solidFill>
                  <a:srgbClr val="595959"/>
                </a:solidFill>
                <a:latin typeface="Arial"/>
                <a:ea typeface="Arial"/>
                <a:cs typeface="Arial"/>
                <a:sym typeface="Arial"/>
              </a:defRPr>
            </a:lvl1pPr>
            <a:lvl2pPr marL="914400" marR="0" lvl="1" indent="-228600" algn="l" rtl="0">
              <a:lnSpc>
                <a:spcPct val="100000"/>
              </a:lnSpc>
              <a:spcBef>
                <a:spcPts val="600"/>
              </a:spcBef>
              <a:spcAft>
                <a:spcPts val="0"/>
              </a:spcAft>
              <a:buClr>
                <a:srgbClr val="6E6E6E"/>
              </a:buClr>
              <a:buSzPts val="1200"/>
              <a:buFont typeface="Noto Sans Symbols"/>
              <a:buNone/>
              <a:defRPr sz="1200" b="0" i="0" u="none" strike="noStrike" cap="none">
                <a:solidFill>
                  <a:srgbClr val="595959"/>
                </a:solidFill>
                <a:latin typeface="Arial"/>
                <a:ea typeface="Arial"/>
                <a:cs typeface="Arial"/>
                <a:sym typeface="Arial"/>
              </a:defRPr>
            </a:lvl2pPr>
            <a:lvl3pPr marL="1371600" marR="0" lvl="2" indent="-228600" algn="l" rtl="0">
              <a:lnSpc>
                <a:spcPct val="100000"/>
              </a:lnSpc>
              <a:spcBef>
                <a:spcPts val="600"/>
              </a:spcBef>
              <a:spcAft>
                <a:spcPts val="0"/>
              </a:spcAft>
              <a:buClr>
                <a:schemeClr val="accent1"/>
              </a:buClr>
              <a:buSzPts val="1000"/>
              <a:buFont typeface="Noto Sans Symbols"/>
              <a:buNone/>
              <a:defRPr sz="1000" b="0" i="0" u="none" strike="noStrike" cap="none">
                <a:solidFill>
                  <a:srgbClr val="595959"/>
                </a:solidFill>
                <a:latin typeface="Arial"/>
                <a:ea typeface="Arial"/>
                <a:cs typeface="Arial"/>
                <a:sym typeface="Arial"/>
              </a:defRPr>
            </a:lvl3pPr>
            <a:lvl4pPr marL="1828800" marR="0" lvl="3" indent="-228600" algn="l" rtl="0">
              <a:lnSpc>
                <a:spcPct val="100000"/>
              </a:lnSpc>
              <a:spcBef>
                <a:spcPts val="600"/>
              </a:spcBef>
              <a:spcAft>
                <a:spcPts val="0"/>
              </a:spcAft>
              <a:buClr>
                <a:srgbClr val="6E6E6E"/>
              </a:buClr>
              <a:buSzPts val="900"/>
              <a:buFont typeface="Courier New"/>
              <a:buNone/>
              <a:defRPr sz="900" b="0" i="0" u="none" strike="noStrike" cap="none">
                <a:solidFill>
                  <a:srgbClr val="595959"/>
                </a:solidFill>
                <a:latin typeface="Arial"/>
                <a:ea typeface="Arial"/>
                <a:cs typeface="Arial"/>
                <a:sym typeface="Arial"/>
              </a:defRPr>
            </a:lvl4pPr>
            <a:lvl5pPr marL="2286000" marR="0" lvl="4" indent="-228600" algn="l" rtl="0">
              <a:lnSpc>
                <a:spcPct val="100000"/>
              </a:lnSpc>
              <a:spcBef>
                <a:spcPts val="600"/>
              </a:spcBef>
              <a:spcAft>
                <a:spcPts val="0"/>
              </a:spcAft>
              <a:buClr>
                <a:schemeClr val="accent1"/>
              </a:buClr>
              <a:buSzPts val="900"/>
              <a:buFont typeface="Noto Sans Symbols"/>
              <a:buNone/>
              <a:defRPr sz="900" b="0" i="0" u="none" strike="noStrike" cap="none">
                <a:solidFill>
                  <a:srgbClr val="595959"/>
                </a:solidFill>
                <a:latin typeface="Arial"/>
                <a:ea typeface="Arial"/>
                <a:cs typeface="Arial"/>
                <a:sym typeface="Arial"/>
              </a:defRPr>
            </a:lvl5pPr>
            <a:lvl6pPr marL="2743200" marR="0" lvl="5" indent="-228600" algn="l" rtl="0">
              <a:lnSpc>
                <a:spcPct val="100000"/>
              </a:lnSpc>
              <a:spcBef>
                <a:spcPts val="180"/>
              </a:spcBef>
              <a:spcAft>
                <a:spcPts val="0"/>
              </a:spcAft>
              <a:buClr>
                <a:srgbClr val="6E6E6E"/>
              </a:buClr>
              <a:buSzPts val="900"/>
              <a:buFont typeface="Noto Sans Symbols"/>
              <a:buNone/>
              <a:defRPr sz="900" b="0" i="0" u="none" strike="noStrike" cap="none">
                <a:solidFill>
                  <a:srgbClr val="595959"/>
                </a:solidFill>
                <a:latin typeface="Arial"/>
                <a:ea typeface="Arial"/>
                <a:cs typeface="Arial"/>
                <a:sym typeface="Arial"/>
              </a:defRPr>
            </a:lvl6pPr>
            <a:lvl7pPr marL="3200400" marR="0" lvl="6" indent="-228600" algn="l" rtl="0">
              <a:lnSpc>
                <a:spcPct val="100000"/>
              </a:lnSpc>
              <a:spcBef>
                <a:spcPts val="180"/>
              </a:spcBef>
              <a:spcAft>
                <a:spcPts val="0"/>
              </a:spcAft>
              <a:buClr>
                <a:schemeClr val="accent1"/>
              </a:buClr>
              <a:buSzPts val="900"/>
              <a:buFont typeface="Noto Sans Symbols"/>
              <a:buNone/>
              <a:defRPr sz="900" b="0" i="0" u="none" strike="noStrike" cap="none">
                <a:solidFill>
                  <a:srgbClr val="595959"/>
                </a:solidFill>
                <a:latin typeface="Arial"/>
                <a:ea typeface="Arial"/>
                <a:cs typeface="Arial"/>
                <a:sym typeface="Arial"/>
              </a:defRPr>
            </a:lvl7pPr>
            <a:lvl8pPr marL="3657600" marR="0" lvl="7" indent="-228600" algn="l" rtl="0">
              <a:lnSpc>
                <a:spcPct val="100000"/>
              </a:lnSpc>
              <a:spcBef>
                <a:spcPts val="180"/>
              </a:spcBef>
              <a:spcAft>
                <a:spcPts val="0"/>
              </a:spcAft>
              <a:buClr>
                <a:srgbClr val="6E6E6E"/>
              </a:buClr>
              <a:buSzPts val="900"/>
              <a:buFont typeface="Noto Sans Symbols"/>
              <a:buNone/>
              <a:defRPr sz="900" b="0" i="0" u="none" strike="noStrike" cap="none">
                <a:solidFill>
                  <a:srgbClr val="595959"/>
                </a:solidFill>
                <a:latin typeface="Arial"/>
                <a:ea typeface="Arial"/>
                <a:cs typeface="Arial"/>
                <a:sym typeface="Arial"/>
              </a:defRPr>
            </a:lvl8pPr>
            <a:lvl9pPr marL="4114800" marR="0" lvl="8" indent="-228600" algn="l" rtl="0">
              <a:lnSpc>
                <a:spcPct val="100000"/>
              </a:lnSpc>
              <a:spcBef>
                <a:spcPts val="180"/>
              </a:spcBef>
              <a:spcAft>
                <a:spcPts val="0"/>
              </a:spcAft>
              <a:buClr>
                <a:schemeClr val="accent1"/>
              </a:buClr>
              <a:buSzPts val="900"/>
              <a:buFont typeface="Noto Sans Symbols"/>
              <a:buNone/>
              <a:defRPr sz="900" b="0" i="0" u="none" strike="noStrike" cap="none">
                <a:solidFill>
                  <a:srgbClr val="595959"/>
                </a:solidFill>
                <a:latin typeface="Arial"/>
                <a:ea typeface="Arial"/>
                <a:cs typeface="Arial"/>
                <a:sym typeface="Arial"/>
              </a:defRPr>
            </a:lvl9pPr>
          </a:lstStyle>
          <a:p>
            <a:endParaRPr/>
          </a:p>
        </p:txBody>
      </p:sp>
      <p:pic>
        <p:nvPicPr>
          <p:cNvPr id="17" name="Google Shape;17;p2" descr="VDOE_v_blk_State.png"/>
          <p:cNvPicPr preferRelativeResize="0"/>
          <p:nvPr/>
        </p:nvPicPr>
        <p:blipFill rotWithShape="1">
          <a:blip r:embed="rId3">
            <a:alphaModFix/>
          </a:blip>
          <a:srcRect/>
          <a:stretch/>
        </p:blipFill>
        <p:spPr>
          <a:xfrm>
            <a:off x="7353389" y="5218546"/>
            <a:ext cx="1736732" cy="749726"/>
          </a:xfrm>
          <a:prstGeom prst="rect">
            <a:avLst/>
          </a:prstGeom>
          <a:noFill/>
          <a:ln>
            <a:noFill/>
          </a:ln>
        </p:spPr>
      </p:pic>
      <p:sp>
        <p:nvSpPr>
          <p:cNvPr id="18" name="Google Shape;18;p2"/>
          <p:cNvSpPr txBox="1">
            <a:spLocks noGrp="1"/>
          </p:cNvSpPr>
          <p:nvPr>
            <p:ph type="body" idx="3"/>
          </p:nvPr>
        </p:nvSpPr>
        <p:spPr>
          <a:xfrm>
            <a:off x="20885" y="1133671"/>
            <a:ext cx="3008313" cy="81040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2000"/>
              <a:buFont typeface="Arial"/>
              <a:buNone/>
              <a:defRPr sz="2000" b="0" i="0" u="none" strike="noStrike" cap="none">
                <a:solidFill>
                  <a:srgbClr val="595959"/>
                </a:solidFill>
                <a:latin typeface="Arial"/>
                <a:ea typeface="Arial"/>
                <a:cs typeface="Arial"/>
                <a:sym typeface="Arial"/>
              </a:defRPr>
            </a:lvl1pPr>
            <a:lvl2pPr marL="914400" marR="0" lvl="1" indent="-228600" algn="l" rtl="0">
              <a:lnSpc>
                <a:spcPct val="100000"/>
              </a:lnSpc>
              <a:spcBef>
                <a:spcPts val="600"/>
              </a:spcBef>
              <a:spcAft>
                <a:spcPts val="0"/>
              </a:spcAft>
              <a:buClr>
                <a:srgbClr val="6E6E6E"/>
              </a:buClr>
              <a:buSzPts val="1200"/>
              <a:buFont typeface="Noto Sans Symbols"/>
              <a:buNone/>
              <a:defRPr sz="1200" b="0" i="0" u="none" strike="noStrike" cap="none">
                <a:solidFill>
                  <a:srgbClr val="595959"/>
                </a:solidFill>
                <a:latin typeface="Arial"/>
                <a:ea typeface="Arial"/>
                <a:cs typeface="Arial"/>
                <a:sym typeface="Arial"/>
              </a:defRPr>
            </a:lvl2pPr>
            <a:lvl3pPr marL="1371600" marR="0" lvl="2" indent="-228600" algn="l" rtl="0">
              <a:lnSpc>
                <a:spcPct val="100000"/>
              </a:lnSpc>
              <a:spcBef>
                <a:spcPts val="600"/>
              </a:spcBef>
              <a:spcAft>
                <a:spcPts val="0"/>
              </a:spcAft>
              <a:buClr>
                <a:schemeClr val="accent1"/>
              </a:buClr>
              <a:buSzPts val="1000"/>
              <a:buFont typeface="Noto Sans Symbols"/>
              <a:buNone/>
              <a:defRPr sz="1000" b="0" i="0" u="none" strike="noStrike" cap="none">
                <a:solidFill>
                  <a:srgbClr val="595959"/>
                </a:solidFill>
                <a:latin typeface="Arial"/>
                <a:ea typeface="Arial"/>
                <a:cs typeface="Arial"/>
                <a:sym typeface="Arial"/>
              </a:defRPr>
            </a:lvl3pPr>
            <a:lvl4pPr marL="1828800" marR="0" lvl="3" indent="-228600" algn="l" rtl="0">
              <a:lnSpc>
                <a:spcPct val="100000"/>
              </a:lnSpc>
              <a:spcBef>
                <a:spcPts val="600"/>
              </a:spcBef>
              <a:spcAft>
                <a:spcPts val="0"/>
              </a:spcAft>
              <a:buClr>
                <a:srgbClr val="6E6E6E"/>
              </a:buClr>
              <a:buSzPts val="900"/>
              <a:buFont typeface="Courier New"/>
              <a:buNone/>
              <a:defRPr sz="900" b="0" i="0" u="none" strike="noStrike" cap="none">
                <a:solidFill>
                  <a:srgbClr val="595959"/>
                </a:solidFill>
                <a:latin typeface="Arial"/>
                <a:ea typeface="Arial"/>
                <a:cs typeface="Arial"/>
                <a:sym typeface="Arial"/>
              </a:defRPr>
            </a:lvl4pPr>
            <a:lvl5pPr marL="2286000" marR="0" lvl="4" indent="-228600" algn="l" rtl="0">
              <a:lnSpc>
                <a:spcPct val="100000"/>
              </a:lnSpc>
              <a:spcBef>
                <a:spcPts val="600"/>
              </a:spcBef>
              <a:spcAft>
                <a:spcPts val="0"/>
              </a:spcAft>
              <a:buClr>
                <a:schemeClr val="accent1"/>
              </a:buClr>
              <a:buSzPts val="900"/>
              <a:buFont typeface="Noto Sans Symbols"/>
              <a:buNone/>
              <a:defRPr sz="900" b="0" i="0" u="none" strike="noStrike" cap="none">
                <a:solidFill>
                  <a:srgbClr val="595959"/>
                </a:solidFill>
                <a:latin typeface="Arial"/>
                <a:ea typeface="Arial"/>
                <a:cs typeface="Arial"/>
                <a:sym typeface="Arial"/>
              </a:defRPr>
            </a:lvl5pPr>
            <a:lvl6pPr marL="2743200" marR="0" lvl="5" indent="-228600" algn="l" rtl="0">
              <a:lnSpc>
                <a:spcPct val="100000"/>
              </a:lnSpc>
              <a:spcBef>
                <a:spcPts val="180"/>
              </a:spcBef>
              <a:spcAft>
                <a:spcPts val="0"/>
              </a:spcAft>
              <a:buClr>
                <a:srgbClr val="6E6E6E"/>
              </a:buClr>
              <a:buSzPts val="900"/>
              <a:buFont typeface="Noto Sans Symbols"/>
              <a:buNone/>
              <a:defRPr sz="900" b="0" i="0" u="none" strike="noStrike" cap="none">
                <a:solidFill>
                  <a:srgbClr val="595959"/>
                </a:solidFill>
                <a:latin typeface="Arial"/>
                <a:ea typeface="Arial"/>
                <a:cs typeface="Arial"/>
                <a:sym typeface="Arial"/>
              </a:defRPr>
            </a:lvl6pPr>
            <a:lvl7pPr marL="3200400" marR="0" lvl="6" indent="-228600" algn="l" rtl="0">
              <a:lnSpc>
                <a:spcPct val="100000"/>
              </a:lnSpc>
              <a:spcBef>
                <a:spcPts val="180"/>
              </a:spcBef>
              <a:spcAft>
                <a:spcPts val="0"/>
              </a:spcAft>
              <a:buClr>
                <a:schemeClr val="accent1"/>
              </a:buClr>
              <a:buSzPts val="900"/>
              <a:buFont typeface="Noto Sans Symbols"/>
              <a:buNone/>
              <a:defRPr sz="900" b="0" i="0" u="none" strike="noStrike" cap="none">
                <a:solidFill>
                  <a:srgbClr val="595959"/>
                </a:solidFill>
                <a:latin typeface="Arial"/>
                <a:ea typeface="Arial"/>
                <a:cs typeface="Arial"/>
                <a:sym typeface="Arial"/>
              </a:defRPr>
            </a:lvl7pPr>
            <a:lvl8pPr marL="3657600" marR="0" lvl="7" indent="-228600" algn="l" rtl="0">
              <a:lnSpc>
                <a:spcPct val="100000"/>
              </a:lnSpc>
              <a:spcBef>
                <a:spcPts val="180"/>
              </a:spcBef>
              <a:spcAft>
                <a:spcPts val="0"/>
              </a:spcAft>
              <a:buClr>
                <a:srgbClr val="6E6E6E"/>
              </a:buClr>
              <a:buSzPts val="900"/>
              <a:buFont typeface="Noto Sans Symbols"/>
              <a:buNone/>
              <a:defRPr sz="900" b="0" i="0" u="none" strike="noStrike" cap="none">
                <a:solidFill>
                  <a:srgbClr val="595959"/>
                </a:solidFill>
                <a:latin typeface="Arial"/>
                <a:ea typeface="Arial"/>
                <a:cs typeface="Arial"/>
                <a:sym typeface="Arial"/>
              </a:defRPr>
            </a:lvl8pPr>
            <a:lvl9pPr marL="4114800" marR="0" lvl="8" indent="-228600" algn="l" rtl="0">
              <a:lnSpc>
                <a:spcPct val="100000"/>
              </a:lnSpc>
              <a:spcBef>
                <a:spcPts val="180"/>
              </a:spcBef>
              <a:spcAft>
                <a:spcPts val="0"/>
              </a:spcAft>
              <a:buClr>
                <a:schemeClr val="accent1"/>
              </a:buClr>
              <a:buSzPts val="900"/>
              <a:buFont typeface="Noto Sans Symbols"/>
              <a:buNone/>
              <a:defRPr sz="900" b="0" i="0" u="none" strike="noStrike" cap="none">
                <a:solidFill>
                  <a:srgbClr val="595959"/>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Slide with Picture">
  <p:cSld name="1_Title Slide with Picture">
    <p:spTree>
      <p:nvGrpSpPr>
        <p:cNvPr id="1" name="Shape 68"/>
        <p:cNvGrpSpPr/>
        <p:nvPr/>
      </p:nvGrpSpPr>
      <p:grpSpPr>
        <a:xfrm>
          <a:off x="0" y="0"/>
          <a:ext cx="0" cy="0"/>
          <a:chOff x="0" y="0"/>
          <a:chExt cx="0" cy="0"/>
        </a:xfrm>
      </p:grpSpPr>
      <p:sp>
        <p:nvSpPr>
          <p:cNvPr id="69" name="Google Shape;69;p11"/>
          <p:cNvSpPr/>
          <p:nvPr/>
        </p:nvSpPr>
        <p:spPr>
          <a:xfrm>
            <a:off x="0" y="1026455"/>
            <a:ext cx="9144000" cy="4911029"/>
          </a:xfrm>
          <a:prstGeom prst="rect">
            <a:avLst/>
          </a:prstGeom>
          <a:solidFill>
            <a:schemeClr val="lt1">
              <a:alpha val="94509"/>
            </a:schemeClr>
          </a:solidFill>
          <a:ln>
            <a:noFill/>
          </a:ln>
          <a:effectLst>
            <a:outerShdw blurRad="50800" dist="38100" dir="9000000" algn="tl" rotWithShape="0">
              <a:srgbClr val="000000">
                <a:alpha val="17254"/>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a:r>
            <a:br>
              <a:rPr lang="en-US" sz="1400" b="0" i="0" u="none" strike="noStrike" cap="none">
                <a:solidFill>
                  <a:schemeClr val="dk1"/>
                </a:solidFill>
                <a:latin typeface="Arial"/>
                <a:ea typeface="Arial"/>
                <a:cs typeface="Arial"/>
                <a:sym typeface="Arial"/>
              </a:rPr>
            </a:br>
            <a:r>
              <a:rPr lang="en-US" sz="1400" b="0" i="0" u="none" strike="noStrike" cap="none">
                <a:solidFill>
                  <a:schemeClr val="dk1"/>
                </a:solidFill>
                <a:latin typeface="Arial"/>
                <a:ea typeface="Arial"/>
                <a:cs typeface="Arial"/>
                <a:sym typeface="Arial"/>
              </a:rPr>
              <a:t/>
            </a:r>
            <a:br>
              <a:rPr lang="en-US"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pic>
        <p:nvPicPr>
          <p:cNvPr id="70" name="Google Shape;70;p11" descr="HS_Students"/>
          <p:cNvPicPr preferRelativeResize="0"/>
          <p:nvPr/>
        </p:nvPicPr>
        <p:blipFill rotWithShape="1">
          <a:blip r:embed="rId2">
            <a:alphaModFix/>
          </a:blip>
          <a:srcRect/>
          <a:stretch/>
        </p:blipFill>
        <p:spPr>
          <a:xfrm>
            <a:off x="0" y="-156534"/>
            <a:ext cx="9144000" cy="6101715"/>
          </a:xfrm>
          <a:prstGeom prst="rect">
            <a:avLst/>
          </a:prstGeom>
          <a:noFill/>
          <a:ln>
            <a:noFill/>
          </a:ln>
        </p:spPr>
      </p:pic>
      <p:sp>
        <p:nvSpPr>
          <p:cNvPr id="71" name="Google Shape;71;p11"/>
          <p:cNvSpPr/>
          <p:nvPr/>
        </p:nvSpPr>
        <p:spPr>
          <a:xfrm>
            <a:off x="-92364" y="-156534"/>
            <a:ext cx="9382606" cy="6094018"/>
          </a:xfrm>
          <a:prstGeom prst="rect">
            <a:avLst/>
          </a:prstGeom>
          <a:solidFill>
            <a:schemeClr val="lt1">
              <a:alpha val="76470"/>
            </a:schemeClr>
          </a:solidFill>
          <a:ln>
            <a:noFill/>
          </a:ln>
          <a:effectLst>
            <a:outerShdw blurRad="50800" dist="38100" dir="9000000" algn="tl" rotWithShape="0">
              <a:srgbClr val="000000">
                <a:alpha val="17254"/>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a:r>
            <a:br>
              <a:rPr lang="en-US"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72" name="Google Shape;72;p11"/>
          <p:cNvSpPr txBox="1">
            <a:spLocks noGrp="1"/>
          </p:cNvSpPr>
          <p:nvPr>
            <p:ph type="body" idx="1"/>
          </p:nvPr>
        </p:nvSpPr>
        <p:spPr>
          <a:xfrm>
            <a:off x="224692" y="371471"/>
            <a:ext cx="8675077" cy="18656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2400"/>
              <a:buFont typeface="Arial"/>
              <a:buNone/>
              <a:defRPr sz="2400" b="0" i="0" u="none" strike="noStrike" cap="none">
                <a:solidFill>
                  <a:schemeClr val="dk1"/>
                </a:solidFill>
                <a:latin typeface="Arial"/>
                <a:ea typeface="Arial"/>
                <a:cs typeface="Arial"/>
                <a:sym typeface="Arial"/>
              </a:defRPr>
            </a:lvl1pPr>
            <a:lvl2pPr marL="914400" marR="0" lvl="1" indent="-381000" algn="l" rtl="0">
              <a:lnSpc>
                <a:spcPct val="100000"/>
              </a:lnSpc>
              <a:spcBef>
                <a:spcPts val="600"/>
              </a:spcBef>
              <a:spcAft>
                <a:spcPts val="0"/>
              </a:spcAft>
              <a:buClr>
                <a:srgbClr val="6E6E6E"/>
              </a:buClr>
              <a:buSzPts val="2400"/>
              <a:buFont typeface="Noto Sans Symbols"/>
              <a:buChar char="🞑"/>
              <a:defRPr sz="2400" b="0" i="0" u="none" strike="noStrike" cap="none">
                <a:solidFill>
                  <a:srgbClr val="595959"/>
                </a:solidFill>
                <a:latin typeface="Arial"/>
                <a:ea typeface="Arial"/>
                <a:cs typeface="Arial"/>
                <a:sym typeface="Arial"/>
              </a:defRPr>
            </a:lvl2pPr>
            <a:lvl3pPr marL="1371600" marR="0" lvl="2" indent="-381000" algn="l" rtl="0">
              <a:lnSpc>
                <a:spcPct val="100000"/>
              </a:lnSpc>
              <a:spcBef>
                <a:spcPts val="600"/>
              </a:spcBef>
              <a:spcAft>
                <a:spcPts val="0"/>
              </a:spcAft>
              <a:buClr>
                <a:schemeClr val="accent1"/>
              </a:buClr>
              <a:buSzPts val="2400"/>
              <a:buFont typeface="Noto Sans Symbols"/>
              <a:buChar char="🞑"/>
              <a:defRPr sz="2400" b="0" i="0" u="none" strike="noStrike" cap="none">
                <a:solidFill>
                  <a:srgbClr val="595959"/>
                </a:solidFill>
                <a:latin typeface="Arial"/>
                <a:ea typeface="Arial"/>
                <a:cs typeface="Arial"/>
                <a:sym typeface="Arial"/>
              </a:defRPr>
            </a:lvl3pPr>
            <a:lvl4pPr marL="1828800" marR="0" lvl="3" indent="-381000" algn="l" rtl="0">
              <a:lnSpc>
                <a:spcPct val="100000"/>
              </a:lnSpc>
              <a:spcBef>
                <a:spcPts val="600"/>
              </a:spcBef>
              <a:spcAft>
                <a:spcPts val="0"/>
              </a:spcAft>
              <a:buClr>
                <a:srgbClr val="6E6E6E"/>
              </a:buClr>
              <a:buSzPts val="2400"/>
              <a:buFont typeface="Courier New"/>
              <a:buChar char="o"/>
              <a:defRPr sz="2400" b="0" i="0" u="none" strike="noStrike" cap="none">
                <a:solidFill>
                  <a:srgbClr val="595959"/>
                </a:solidFill>
                <a:latin typeface="Arial"/>
                <a:ea typeface="Arial"/>
                <a:cs typeface="Arial"/>
                <a:sym typeface="Arial"/>
              </a:defRPr>
            </a:lvl4pPr>
            <a:lvl5pPr marL="2286000" marR="0" lvl="4" indent="-381000" algn="l" rtl="0">
              <a:lnSpc>
                <a:spcPct val="100000"/>
              </a:lnSpc>
              <a:spcBef>
                <a:spcPts val="600"/>
              </a:spcBef>
              <a:spcAft>
                <a:spcPts val="0"/>
              </a:spcAft>
              <a:buClr>
                <a:schemeClr val="accent1"/>
              </a:buClr>
              <a:buSzPts val="2400"/>
              <a:buFont typeface="Noto Sans Symbols"/>
              <a:buChar char="🞑"/>
              <a:defRPr sz="2400" b="0" i="0" u="none" strike="noStrike" cap="none">
                <a:solidFill>
                  <a:srgbClr val="595959"/>
                </a:solidFill>
                <a:latin typeface="Arial"/>
                <a:ea typeface="Arial"/>
                <a:cs typeface="Arial"/>
                <a:sym typeface="Arial"/>
              </a:defRPr>
            </a:lvl5pPr>
            <a:lvl6pPr marL="2743200" marR="0" lvl="5" indent="-304800" algn="l" rtl="0">
              <a:lnSpc>
                <a:spcPct val="100000"/>
              </a:lnSpc>
              <a:spcBef>
                <a:spcPts val="240"/>
              </a:spcBef>
              <a:spcAft>
                <a:spcPts val="0"/>
              </a:spcAft>
              <a:buClr>
                <a:srgbClr val="6E6E6E"/>
              </a:buClr>
              <a:buSzPts val="1200"/>
              <a:buFont typeface="Noto Sans Symbols"/>
              <a:buChar char="🞑"/>
              <a:defRPr sz="1200" b="0" i="0" u="none" strike="noStrike" cap="none">
                <a:solidFill>
                  <a:srgbClr val="595959"/>
                </a:solidFill>
                <a:latin typeface="Arial"/>
                <a:ea typeface="Arial"/>
                <a:cs typeface="Arial"/>
                <a:sym typeface="Arial"/>
              </a:defRPr>
            </a:lvl6pPr>
            <a:lvl7pPr marL="3200400" marR="0" lvl="6"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rgbClr val="595959"/>
                </a:solidFill>
                <a:latin typeface="Arial"/>
                <a:ea typeface="Arial"/>
                <a:cs typeface="Arial"/>
                <a:sym typeface="Arial"/>
              </a:defRPr>
            </a:lvl7pPr>
            <a:lvl8pPr marL="3657600" marR="0" lvl="7" indent="-304800" algn="l" rtl="0">
              <a:lnSpc>
                <a:spcPct val="100000"/>
              </a:lnSpc>
              <a:spcBef>
                <a:spcPts val="240"/>
              </a:spcBef>
              <a:spcAft>
                <a:spcPts val="0"/>
              </a:spcAft>
              <a:buClr>
                <a:srgbClr val="6E6E6E"/>
              </a:buClr>
              <a:buSzPts val="1200"/>
              <a:buFont typeface="Noto Sans Symbols"/>
              <a:buChar char="🞑"/>
              <a:defRPr sz="1200" b="0" i="0" u="none" strike="noStrike" cap="none">
                <a:solidFill>
                  <a:srgbClr val="595959"/>
                </a:solidFill>
                <a:latin typeface="Arial"/>
                <a:ea typeface="Arial"/>
                <a:cs typeface="Arial"/>
                <a:sym typeface="Arial"/>
              </a:defRPr>
            </a:lvl8pPr>
            <a:lvl9pPr marL="4114800" marR="0" lvl="8"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rgbClr val="595959"/>
                </a:solidFill>
                <a:latin typeface="Arial"/>
                <a:ea typeface="Arial"/>
                <a:cs typeface="Arial"/>
                <a:sym typeface="Arial"/>
              </a:defRPr>
            </a:lvl9pPr>
          </a:lstStyle>
          <a:p>
            <a:endParaRPr/>
          </a:p>
        </p:txBody>
      </p:sp>
      <p:sp>
        <p:nvSpPr>
          <p:cNvPr id="73" name="Google Shape;73;p11"/>
          <p:cNvSpPr txBox="1">
            <a:spLocks noGrp="1"/>
          </p:cNvSpPr>
          <p:nvPr>
            <p:ph type="body" idx="2"/>
          </p:nvPr>
        </p:nvSpPr>
        <p:spPr>
          <a:xfrm>
            <a:off x="224692" y="2376639"/>
            <a:ext cx="4357077" cy="33644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600"/>
              </a:spcBef>
              <a:spcAft>
                <a:spcPts val="0"/>
              </a:spcAft>
              <a:buClr>
                <a:srgbClr val="6E6E6E"/>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6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600"/>
              </a:spcBef>
              <a:spcAft>
                <a:spcPts val="0"/>
              </a:spcAft>
              <a:buClr>
                <a:srgbClr val="6E6E6E"/>
              </a:buClr>
              <a:buSzPts val="2000"/>
              <a:buFont typeface="Courier New"/>
              <a:buChar char="o"/>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6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rgbClr val="6E6E6E"/>
              </a:buClr>
              <a:buSzPts val="2000"/>
              <a:buFont typeface="Noto Sans Symbols"/>
              <a:buChar char="🞑"/>
              <a:defRPr sz="2000" b="0" i="0" u="none" strike="noStrike" cap="none">
                <a:solidFill>
                  <a:srgbClr val="595959"/>
                </a:solidFill>
                <a:latin typeface="Arial"/>
                <a:ea typeface="Arial"/>
                <a:cs typeface="Arial"/>
                <a:sym typeface="Arial"/>
              </a:defRPr>
            </a:lvl6pPr>
            <a:lvl7pPr marL="3200400" marR="0" lvl="6"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7pPr>
            <a:lvl8pPr marL="3657600" marR="0" lvl="7" indent="-355600" algn="l" rtl="0">
              <a:lnSpc>
                <a:spcPct val="100000"/>
              </a:lnSpc>
              <a:spcBef>
                <a:spcPts val="400"/>
              </a:spcBef>
              <a:spcAft>
                <a:spcPts val="0"/>
              </a:spcAft>
              <a:buClr>
                <a:srgbClr val="6E6E6E"/>
              </a:buClr>
              <a:buSzPts val="2000"/>
              <a:buFont typeface="Noto Sans Symbols"/>
              <a:buChar char="🞑"/>
              <a:defRPr sz="2000" b="0" i="0" u="none" strike="noStrike" cap="none">
                <a:solidFill>
                  <a:srgbClr val="595959"/>
                </a:solidFill>
                <a:latin typeface="Arial"/>
                <a:ea typeface="Arial"/>
                <a:cs typeface="Arial"/>
                <a:sym typeface="Arial"/>
              </a:defRPr>
            </a:lvl8pPr>
            <a:lvl9pPr marL="4114800" marR="0" lvl="8"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9pPr>
          </a:lstStyle>
          <a:p>
            <a:endParaRPr/>
          </a:p>
        </p:txBody>
      </p:sp>
      <p:sp>
        <p:nvSpPr>
          <p:cNvPr id="74" name="Google Shape;74;p11"/>
          <p:cNvSpPr>
            <a:spLocks noGrp="1"/>
          </p:cNvSpPr>
          <p:nvPr>
            <p:ph type="pic" idx="3"/>
          </p:nvPr>
        </p:nvSpPr>
        <p:spPr>
          <a:xfrm>
            <a:off x="4875526" y="2376640"/>
            <a:ext cx="4024243" cy="336443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000"/>
              </a:spcBef>
              <a:spcAft>
                <a:spcPts val="0"/>
              </a:spcAft>
              <a:buClr>
                <a:schemeClr val="accent1"/>
              </a:buClr>
              <a:buSzPts val="3200"/>
              <a:buFont typeface="Arial"/>
              <a:buNone/>
              <a:defRPr sz="3200" b="0" i="0" u="none" strike="noStrike" cap="none">
                <a:solidFill>
                  <a:srgbClr val="595959"/>
                </a:solidFill>
                <a:latin typeface="Arial"/>
                <a:ea typeface="Arial"/>
                <a:cs typeface="Arial"/>
                <a:sym typeface="Arial"/>
              </a:defRPr>
            </a:lvl1pPr>
            <a:lvl2pPr marR="0" lvl="1" algn="l" rtl="0">
              <a:lnSpc>
                <a:spcPct val="100000"/>
              </a:lnSpc>
              <a:spcBef>
                <a:spcPts val="600"/>
              </a:spcBef>
              <a:spcAft>
                <a:spcPts val="0"/>
              </a:spcAft>
              <a:buClr>
                <a:srgbClr val="6E6E6E"/>
              </a:buClr>
              <a:buSzPts val="2800"/>
              <a:buFont typeface="Noto Sans Symbols"/>
              <a:buNone/>
              <a:defRPr sz="2800" b="0" i="0" u="none" strike="noStrike" cap="none">
                <a:solidFill>
                  <a:srgbClr val="595959"/>
                </a:solidFill>
                <a:latin typeface="Arial"/>
                <a:ea typeface="Arial"/>
                <a:cs typeface="Arial"/>
                <a:sym typeface="Arial"/>
              </a:defRPr>
            </a:lvl2pPr>
            <a:lvl3pPr marR="0" lvl="2" algn="l" rtl="0">
              <a:lnSpc>
                <a:spcPct val="100000"/>
              </a:lnSpc>
              <a:spcBef>
                <a:spcPts val="600"/>
              </a:spcBef>
              <a:spcAft>
                <a:spcPts val="0"/>
              </a:spcAft>
              <a:buClr>
                <a:schemeClr val="accent1"/>
              </a:buClr>
              <a:buSzPts val="2400"/>
              <a:buFont typeface="Noto Sans Symbols"/>
              <a:buNone/>
              <a:defRPr sz="2400" b="0" i="0" u="none" strike="noStrike" cap="none">
                <a:solidFill>
                  <a:srgbClr val="595959"/>
                </a:solidFill>
                <a:latin typeface="Arial"/>
                <a:ea typeface="Arial"/>
                <a:cs typeface="Arial"/>
                <a:sym typeface="Arial"/>
              </a:defRPr>
            </a:lvl3pPr>
            <a:lvl4pPr marR="0" lvl="3" algn="l" rtl="0">
              <a:lnSpc>
                <a:spcPct val="100000"/>
              </a:lnSpc>
              <a:spcBef>
                <a:spcPts val="600"/>
              </a:spcBef>
              <a:spcAft>
                <a:spcPts val="0"/>
              </a:spcAft>
              <a:buClr>
                <a:srgbClr val="6E6E6E"/>
              </a:buClr>
              <a:buSzPts val="2000"/>
              <a:buFont typeface="Courier New"/>
              <a:buNone/>
              <a:defRPr sz="2000" b="0" i="0" u="none" strike="noStrike" cap="none">
                <a:solidFill>
                  <a:srgbClr val="595959"/>
                </a:solidFill>
                <a:latin typeface="Arial"/>
                <a:ea typeface="Arial"/>
                <a:cs typeface="Arial"/>
                <a:sym typeface="Arial"/>
              </a:defRPr>
            </a:lvl4pPr>
            <a:lvl5pPr marR="0" lvl="4" algn="l" rtl="0">
              <a:lnSpc>
                <a:spcPct val="100000"/>
              </a:lnSpc>
              <a:spcBef>
                <a:spcPts val="6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5pPr>
            <a:lvl6pPr marR="0" lvl="5" algn="l" rtl="0">
              <a:lnSpc>
                <a:spcPct val="100000"/>
              </a:lnSpc>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6pPr>
            <a:lvl7pPr marR="0" lvl="6" algn="l" rtl="0">
              <a:lnSpc>
                <a:spcPct val="100000"/>
              </a:lnSpc>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7pPr>
            <a:lvl8pPr marR="0" lvl="7" algn="l" rtl="0">
              <a:lnSpc>
                <a:spcPct val="100000"/>
              </a:lnSpc>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8pPr>
            <a:lvl9pPr marR="0" lvl="8" algn="l" rtl="0">
              <a:lnSpc>
                <a:spcPct val="100000"/>
              </a:lnSpc>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9pPr>
          </a:lstStyle>
          <a:p>
            <a:endParaRPr/>
          </a:p>
        </p:txBody>
      </p:sp>
      <p:pic>
        <p:nvPicPr>
          <p:cNvPr id="75" name="Google Shape;75;p11" descr="VDOE_v_blk_State.png"/>
          <p:cNvPicPr preferRelativeResize="0"/>
          <p:nvPr/>
        </p:nvPicPr>
        <p:blipFill rotWithShape="1">
          <a:blip r:embed="rId3">
            <a:alphaModFix/>
          </a:blip>
          <a:srcRect/>
          <a:stretch/>
        </p:blipFill>
        <p:spPr>
          <a:xfrm>
            <a:off x="7353389" y="5218546"/>
            <a:ext cx="1736732" cy="7497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Slide with Picture">
  <p:cSld name="3_Title Slide with Picture">
    <p:spTree>
      <p:nvGrpSpPr>
        <p:cNvPr id="1" name="Shape 76"/>
        <p:cNvGrpSpPr/>
        <p:nvPr/>
      </p:nvGrpSpPr>
      <p:grpSpPr>
        <a:xfrm>
          <a:off x="0" y="0"/>
          <a:ext cx="0" cy="0"/>
          <a:chOff x="0" y="0"/>
          <a:chExt cx="0" cy="0"/>
        </a:xfrm>
      </p:grpSpPr>
      <p:pic>
        <p:nvPicPr>
          <p:cNvPr id="77" name="Google Shape;77;p12" descr="Apple_Blackboard_1.jpg"/>
          <p:cNvPicPr preferRelativeResize="0"/>
          <p:nvPr/>
        </p:nvPicPr>
        <p:blipFill rotWithShape="1">
          <a:blip r:embed="rId2">
            <a:alphaModFix/>
          </a:blip>
          <a:srcRect/>
          <a:stretch/>
        </p:blipFill>
        <p:spPr>
          <a:xfrm>
            <a:off x="-346363" y="-133443"/>
            <a:ext cx="9144000" cy="6072188"/>
          </a:xfrm>
          <a:prstGeom prst="rect">
            <a:avLst/>
          </a:prstGeom>
          <a:noFill/>
          <a:ln>
            <a:noFill/>
          </a:ln>
        </p:spPr>
      </p:pic>
      <p:sp>
        <p:nvSpPr>
          <p:cNvPr id="78" name="Google Shape;78;p12"/>
          <p:cNvSpPr/>
          <p:nvPr/>
        </p:nvSpPr>
        <p:spPr>
          <a:xfrm>
            <a:off x="5364788" y="1262303"/>
            <a:ext cx="4033212" cy="4674483"/>
          </a:xfrm>
          <a:prstGeom prst="rect">
            <a:avLst/>
          </a:prstGeom>
          <a:solidFill>
            <a:schemeClr val="lt1"/>
          </a:solidFill>
          <a:ln>
            <a:noFill/>
          </a:ln>
          <a:effectLst>
            <a:outerShdw blurRad="50800" dist="38100" dir="9000000" algn="tl" rotWithShape="0">
              <a:srgbClr val="000000">
                <a:alpha val="17254"/>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a:r>
            <a:br>
              <a:rPr lang="en-US"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79" name="Google Shape;79;p12"/>
          <p:cNvSpPr txBox="1">
            <a:spLocks noGrp="1"/>
          </p:cNvSpPr>
          <p:nvPr>
            <p:ph type="ctrTitle"/>
          </p:nvPr>
        </p:nvSpPr>
        <p:spPr>
          <a:xfrm>
            <a:off x="-346363" y="-133442"/>
            <a:ext cx="9744363" cy="1395746"/>
          </a:xfrm>
          <a:prstGeom prst="rect">
            <a:avLst/>
          </a:prstGeom>
          <a:solidFill>
            <a:schemeClr val="dk2"/>
          </a:solidFill>
          <a:ln>
            <a:noFill/>
          </a:ln>
        </p:spPr>
        <p:txBody>
          <a:bodyPr spcFirstLastPara="1" wrap="square" lIns="457200" tIns="0" rIns="457200" bIns="0" anchor="ctr" anchorCtr="0">
            <a:noAutofit/>
          </a:bodyPr>
          <a:lstStyle>
            <a:lvl1pPr lvl="0" algn="l">
              <a:lnSpc>
                <a:spcPct val="100000"/>
              </a:lnSpc>
              <a:spcBef>
                <a:spcPts val="0"/>
              </a:spcBef>
              <a:spcAft>
                <a:spcPts val="0"/>
              </a:spcAft>
              <a:buClr>
                <a:schemeClr val="lt1"/>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a:off x="5631232" y="1548958"/>
            <a:ext cx="3512768" cy="55624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2000"/>
              </a:spcBef>
              <a:spcAft>
                <a:spcPts val="0"/>
              </a:spcAft>
              <a:buClr>
                <a:schemeClr val="accent1"/>
              </a:buClr>
              <a:buSzPts val="2800"/>
              <a:buFont typeface="Arial"/>
              <a:buNone/>
              <a:defRPr sz="2800" b="1" i="0" u="none" strike="noStrike" cap="none">
                <a:solidFill>
                  <a:schemeClr val="dk1"/>
                </a:solidFill>
                <a:latin typeface="Arial"/>
                <a:ea typeface="Arial"/>
                <a:cs typeface="Arial"/>
                <a:sym typeface="Arial"/>
              </a:defRPr>
            </a:lvl1pPr>
            <a:lvl2pPr marL="914400" marR="0" lvl="1" indent="-228600" algn="l" rtl="0">
              <a:lnSpc>
                <a:spcPct val="100000"/>
              </a:lnSpc>
              <a:spcBef>
                <a:spcPts val="600"/>
              </a:spcBef>
              <a:spcAft>
                <a:spcPts val="0"/>
              </a:spcAft>
              <a:buClr>
                <a:srgbClr val="6E6E6E"/>
              </a:buClr>
              <a:buSzPts val="2000"/>
              <a:buFont typeface="Noto Sans Symbols"/>
              <a:buNone/>
              <a:defRPr sz="2000" b="1" i="0" u="none" strike="noStrike" cap="none">
                <a:solidFill>
                  <a:srgbClr val="595959"/>
                </a:solidFill>
                <a:latin typeface="Arial"/>
                <a:ea typeface="Arial"/>
                <a:cs typeface="Arial"/>
                <a:sym typeface="Arial"/>
              </a:defRPr>
            </a:lvl2pPr>
            <a:lvl3pPr marL="1371600" marR="0" lvl="2" indent="-228600" algn="l" rtl="0">
              <a:lnSpc>
                <a:spcPct val="100000"/>
              </a:lnSpc>
              <a:spcBef>
                <a:spcPts val="600"/>
              </a:spcBef>
              <a:spcAft>
                <a:spcPts val="0"/>
              </a:spcAft>
              <a:buClr>
                <a:schemeClr val="accent1"/>
              </a:buClr>
              <a:buSzPts val="1800"/>
              <a:buFont typeface="Noto Sans Symbols"/>
              <a:buNone/>
              <a:defRPr sz="1800" b="1" i="0" u="none" strike="noStrike" cap="none">
                <a:solidFill>
                  <a:srgbClr val="595959"/>
                </a:solidFill>
                <a:latin typeface="Arial"/>
                <a:ea typeface="Arial"/>
                <a:cs typeface="Arial"/>
                <a:sym typeface="Arial"/>
              </a:defRPr>
            </a:lvl3pPr>
            <a:lvl4pPr marL="1828800" marR="0" lvl="3" indent="-228600" algn="l" rtl="0">
              <a:lnSpc>
                <a:spcPct val="100000"/>
              </a:lnSpc>
              <a:spcBef>
                <a:spcPts val="600"/>
              </a:spcBef>
              <a:spcAft>
                <a:spcPts val="0"/>
              </a:spcAft>
              <a:buClr>
                <a:srgbClr val="6E6E6E"/>
              </a:buClr>
              <a:buSzPts val="1600"/>
              <a:buFont typeface="Courier New"/>
              <a:buNone/>
              <a:defRPr sz="1600" b="1" i="0" u="none" strike="noStrike" cap="none">
                <a:solidFill>
                  <a:srgbClr val="595959"/>
                </a:solidFill>
                <a:latin typeface="Arial"/>
                <a:ea typeface="Arial"/>
                <a:cs typeface="Arial"/>
                <a:sym typeface="Arial"/>
              </a:defRPr>
            </a:lvl4pPr>
            <a:lvl5pPr marL="2286000" marR="0" lvl="4" indent="-228600" algn="l" rtl="0">
              <a:lnSpc>
                <a:spcPct val="100000"/>
              </a:lnSpc>
              <a:spcBef>
                <a:spcPts val="60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5pPr>
            <a:lvl6pPr marL="2743200" marR="0" lvl="5" indent="-228600" algn="l" rtl="0">
              <a:lnSpc>
                <a:spcPct val="100000"/>
              </a:lnSpc>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6pPr>
            <a:lvl7pPr marL="3200400" marR="0" lvl="6" indent="-228600" algn="l" rtl="0">
              <a:lnSpc>
                <a:spcPct val="100000"/>
              </a:lnSpc>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7pPr>
            <a:lvl8pPr marL="3657600" marR="0" lvl="7" indent="-228600" algn="l" rtl="0">
              <a:lnSpc>
                <a:spcPct val="100000"/>
              </a:lnSpc>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8pPr>
            <a:lvl9pPr marL="4114800" marR="0" lvl="8" indent="-228600" algn="l" rtl="0">
              <a:lnSpc>
                <a:spcPct val="100000"/>
              </a:lnSpc>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9pPr>
          </a:lstStyle>
          <a:p>
            <a:endParaRPr/>
          </a:p>
        </p:txBody>
      </p:sp>
      <p:sp>
        <p:nvSpPr>
          <p:cNvPr id="81" name="Google Shape;81;p12"/>
          <p:cNvSpPr txBox="1">
            <a:spLocks noGrp="1"/>
          </p:cNvSpPr>
          <p:nvPr>
            <p:ph type="body" idx="2"/>
          </p:nvPr>
        </p:nvSpPr>
        <p:spPr>
          <a:xfrm>
            <a:off x="5646615" y="2322213"/>
            <a:ext cx="3512768" cy="327555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2400"/>
              <a:buFont typeface="Arial"/>
              <a:buNone/>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600"/>
              </a:spcBef>
              <a:spcAft>
                <a:spcPts val="0"/>
              </a:spcAft>
              <a:buClr>
                <a:srgbClr val="6E6E6E"/>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rgbClr val="6E6E6E"/>
              </a:buClr>
              <a:buSzPts val="1600"/>
              <a:buFont typeface="Courier New"/>
              <a:buChar char="o"/>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6pPr>
            <a:lvl7pPr marL="3200400" marR="0" lvl="6"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7pPr>
            <a:lvl8pPr marL="3657600" marR="0" lvl="7" indent="-330200" algn="l" rtl="0">
              <a:lnSpc>
                <a:spcPct val="100000"/>
              </a:lnSpc>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8pPr>
            <a:lvl9pPr marL="4114800" marR="0" lvl="8"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9pPr>
          </a:lstStyle>
          <a:p>
            <a:endParaRPr/>
          </a:p>
        </p:txBody>
      </p:sp>
      <p:pic>
        <p:nvPicPr>
          <p:cNvPr id="82" name="Google Shape;82;p12" descr="VDOE_v_blk_State.png"/>
          <p:cNvPicPr preferRelativeResize="0"/>
          <p:nvPr/>
        </p:nvPicPr>
        <p:blipFill rotWithShape="1">
          <a:blip r:embed="rId3">
            <a:alphaModFix/>
          </a:blip>
          <a:srcRect/>
          <a:stretch/>
        </p:blipFill>
        <p:spPr>
          <a:xfrm>
            <a:off x="7353389" y="5218546"/>
            <a:ext cx="1736732" cy="7497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6_Title Slide with Picture">
  <p:cSld name="16_Title Slide with Picture">
    <p:spTree>
      <p:nvGrpSpPr>
        <p:cNvPr id="1" name="Shape 83"/>
        <p:cNvGrpSpPr/>
        <p:nvPr/>
      </p:nvGrpSpPr>
      <p:grpSpPr>
        <a:xfrm>
          <a:off x="0" y="0"/>
          <a:ext cx="0" cy="0"/>
          <a:chOff x="0" y="0"/>
          <a:chExt cx="0" cy="0"/>
        </a:xfrm>
      </p:grpSpPr>
      <p:pic>
        <p:nvPicPr>
          <p:cNvPr id="84" name="Google Shape;84;p13" descr="Grad_BW.jpg"/>
          <p:cNvPicPr preferRelativeResize="0"/>
          <p:nvPr/>
        </p:nvPicPr>
        <p:blipFill rotWithShape="1">
          <a:blip r:embed="rId2">
            <a:alphaModFix/>
          </a:blip>
          <a:srcRect/>
          <a:stretch/>
        </p:blipFill>
        <p:spPr>
          <a:xfrm>
            <a:off x="228600" y="-244319"/>
            <a:ext cx="9144000" cy="6183278"/>
          </a:xfrm>
          <a:prstGeom prst="rect">
            <a:avLst/>
          </a:prstGeom>
          <a:noFill/>
          <a:ln>
            <a:noFill/>
          </a:ln>
        </p:spPr>
      </p:pic>
      <p:sp>
        <p:nvSpPr>
          <p:cNvPr id="85" name="Google Shape;85;p13"/>
          <p:cNvSpPr/>
          <p:nvPr/>
        </p:nvSpPr>
        <p:spPr>
          <a:xfrm>
            <a:off x="-1" y="-244319"/>
            <a:ext cx="3419231" cy="6183278"/>
          </a:xfrm>
          <a:prstGeom prst="rect">
            <a:avLst/>
          </a:prstGeom>
          <a:solidFill>
            <a:schemeClr val="lt1"/>
          </a:solidFill>
          <a:ln>
            <a:noFill/>
          </a:ln>
          <a:effectLst>
            <a:outerShdw blurRad="50800" dist="38100" dir="9000000" algn="tl" rotWithShape="0">
              <a:srgbClr val="000000">
                <a:alpha val="17254"/>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a:r>
            <a:br>
              <a:rPr lang="en-US"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86" name="Google Shape;86;p13"/>
          <p:cNvSpPr txBox="1">
            <a:spLocks noGrp="1"/>
          </p:cNvSpPr>
          <p:nvPr>
            <p:ph type="body" idx="1"/>
          </p:nvPr>
        </p:nvSpPr>
        <p:spPr>
          <a:xfrm>
            <a:off x="213217" y="0"/>
            <a:ext cx="2975708" cy="79108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2000"/>
              </a:spcBef>
              <a:spcAft>
                <a:spcPts val="0"/>
              </a:spcAft>
              <a:buClr>
                <a:schemeClr val="accent1"/>
              </a:buClr>
              <a:buSzPts val="2000"/>
              <a:buFont typeface="Arial"/>
              <a:buNone/>
              <a:defRPr sz="2000" b="1" i="0" u="none" strike="noStrike" cap="none">
                <a:solidFill>
                  <a:schemeClr val="dk1"/>
                </a:solidFill>
                <a:latin typeface="Arial"/>
                <a:ea typeface="Arial"/>
                <a:cs typeface="Arial"/>
                <a:sym typeface="Arial"/>
              </a:defRPr>
            </a:lvl1pPr>
            <a:lvl2pPr marL="914400" marR="0" lvl="1" indent="-228600" algn="l" rtl="0">
              <a:lnSpc>
                <a:spcPct val="100000"/>
              </a:lnSpc>
              <a:spcBef>
                <a:spcPts val="600"/>
              </a:spcBef>
              <a:spcAft>
                <a:spcPts val="0"/>
              </a:spcAft>
              <a:buClr>
                <a:srgbClr val="6E6E6E"/>
              </a:buClr>
              <a:buSzPts val="2000"/>
              <a:buFont typeface="Noto Sans Symbols"/>
              <a:buNone/>
              <a:defRPr sz="2000" b="1" i="0" u="none" strike="noStrike" cap="none">
                <a:solidFill>
                  <a:srgbClr val="595959"/>
                </a:solidFill>
                <a:latin typeface="Arial"/>
                <a:ea typeface="Arial"/>
                <a:cs typeface="Arial"/>
                <a:sym typeface="Arial"/>
              </a:defRPr>
            </a:lvl2pPr>
            <a:lvl3pPr marL="1371600" marR="0" lvl="2" indent="-228600" algn="l" rtl="0">
              <a:lnSpc>
                <a:spcPct val="100000"/>
              </a:lnSpc>
              <a:spcBef>
                <a:spcPts val="600"/>
              </a:spcBef>
              <a:spcAft>
                <a:spcPts val="0"/>
              </a:spcAft>
              <a:buClr>
                <a:schemeClr val="accent1"/>
              </a:buClr>
              <a:buSzPts val="1800"/>
              <a:buFont typeface="Noto Sans Symbols"/>
              <a:buNone/>
              <a:defRPr sz="1800" b="1" i="0" u="none" strike="noStrike" cap="none">
                <a:solidFill>
                  <a:srgbClr val="595959"/>
                </a:solidFill>
                <a:latin typeface="Arial"/>
                <a:ea typeface="Arial"/>
                <a:cs typeface="Arial"/>
                <a:sym typeface="Arial"/>
              </a:defRPr>
            </a:lvl3pPr>
            <a:lvl4pPr marL="1828800" marR="0" lvl="3" indent="-228600" algn="l" rtl="0">
              <a:lnSpc>
                <a:spcPct val="100000"/>
              </a:lnSpc>
              <a:spcBef>
                <a:spcPts val="600"/>
              </a:spcBef>
              <a:spcAft>
                <a:spcPts val="0"/>
              </a:spcAft>
              <a:buClr>
                <a:srgbClr val="6E6E6E"/>
              </a:buClr>
              <a:buSzPts val="1600"/>
              <a:buFont typeface="Courier New"/>
              <a:buNone/>
              <a:defRPr sz="1600" b="1" i="0" u="none" strike="noStrike" cap="none">
                <a:solidFill>
                  <a:srgbClr val="595959"/>
                </a:solidFill>
                <a:latin typeface="Arial"/>
                <a:ea typeface="Arial"/>
                <a:cs typeface="Arial"/>
                <a:sym typeface="Arial"/>
              </a:defRPr>
            </a:lvl4pPr>
            <a:lvl5pPr marL="2286000" marR="0" lvl="4" indent="-228600" algn="l" rtl="0">
              <a:lnSpc>
                <a:spcPct val="100000"/>
              </a:lnSpc>
              <a:spcBef>
                <a:spcPts val="60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5pPr>
            <a:lvl6pPr marL="2743200" marR="0" lvl="5" indent="-228600" algn="l" rtl="0">
              <a:lnSpc>
                <a:spcPct val="100000"/>
              </a:lnSpc>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6pPr>
            <a:lvl7pPr marL="3200400" marR="0" lvl="6" indent="-228600" algn="l" rtl="0">
              <a:lnSpc>
                <a:spcPct val="100000"/>
              </a:lnSpc>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7pPr>
            <a:lvl8pPr marL="3657600" marR="0" lvl="7" indent="-228600" algn="l" rtl="0">
              <a:lnSpc>
                <a:spcPct val="100000"/>
              </a:lnSpc>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8pPr>
            <a:lvl9pPr marL="4114800" marR="0" lvl="8" indent="-228600" algn="l" rtl="0">
              <a:lnSpc>
                <a:spcPct val="100000"/>
              </a:lnSpc>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9pPr>
          </a:lstStyle>
          <a:p>
            <a:endParaRPr/>
          </a:p>
        </p:txBody>
      </p:sp>
      <p:sp>
        <p:nvSpPr>
          <p:cNvPr id="87" name="Google Shape;87;p13"/>
          <p:cNvSpPr txBox="1">
            <a:spLocks noGrp="1"/>
          </p:cNvSpPr>
          <p:nvPr>
            <p:ph type="body" idx="2"/>
          </p:nvPr>
        </p:nvSpPr>
        <p:spPr>
          <a:xfrm>
            <a:off x="228600" y="753717"/>
            <a:ext cx="2975708" cy="46584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600"/>
              </a:spcBef>
              <a:spcAft>
                <a:spcPts val="0"/>
              </a:spcAft>
              <a:buClr>
                <a:srgbClr val="6E6E6E"/>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rgbClr val="6E6E6E"/>
              </a:buClr>
              <a:buSzPts val="1600"/>
              <a:buFont typeface="Courier New"/>
              <a:buChar char="o"/>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6pPr>
            <a:lvl7pPr marL="3200400" marR="0" lvl="6"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7pPr>
            <a:lvl8pPr marL="3657600" marR="0" lvl="7" indent="-330200" algn="l" rtl="0">
              <a:lnSpc>
                <a:spcPct val="100000"/>
              </a:lnSpc>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8pPr>
            <a:lvl9pPr marL="4114800" marR="0" lvl="8"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9pPr>
          </a:lstStyle>
          <a:p>
            <a:endParaRPr/>
          </a:p>
        </p:txBody>
      </p:sp>
      <p:pic>
        <p:nvPicPr>
          <p:cNvPr id="88" name="Google Shape;88;p13" descr="VDOE_v_blk_State.png"/>
          <p:cNvPicPr preferRelativeResize="0"/>
          <p:nvPr/>
        </p:nvPicPr>
        <p:blipFill rotWithShape="1">
          <a:blip r:embed="rId3">
            <a:alphaModFix/>
          </a:blip>
          <a:srcRect/>
          <a:stretch/>
        </p:blipFill>
        <p:spPr>
          <a:xfrm>
            <a:off x="7353389" y="5218546"/>
            <a:ext cx="1736732" cy="7497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4_Title Slide with Picture">
  <p:cSld name="14_Title Slide with Picture">
    <p:spTree>
      <p:nvGrpSpPr>
        <p:cNvPr id="1" name="Shape 89"/>
        <p:cNvGrpSpPr/>
        <p:nvPr/>
      </p:nvGrpSpPr>
      <p:grpSpPr>
        <a:xfrm>
          <a:off x="0" y="0"/>
          <a:ext cx="0" cy="0"/>
          <a:chOff x="0" y="0"/>
          <a:chExt cx="0" cy="0"/>
        </a:xfrm>
      </p:grpSpPr>
      <p:pic>
        <p:nvPicPr>
          <p:cNvPr id="90" name="Google Shape;90;p14" descr="GettyImages-505308825.jpg"/>
          <p:cNvPicPr preferRelativeResize="0"/>
          <p:nvPr/>
        </p:nvPicPr>
        <p:blipFill rotWithShape="1">
          <a:blip r:embed="rId2">
            <a:alphaModFix/>
          </a:blip>
          <a:srcRect/>
          <a:stretch/>
        </p:blipFill>
        <p:spPr>
          <a:xfrm>
            <a:off x="-138545" y="-153940"/>
            <a:ext cx="9305636" cy="6096000"/>
          </a:xfrm>
          <a:prstGeom prst="rect">
            <a:avLst/>
          </a:prstGeom>
          <a:noFill/>
          <a:ln>
            <a:noFill/>
          </a:ln>
        </p:spPr>
      </p:pic>
      <p:sp>
        <p:nvSpPr>
          <p:cNvPr id="91" name="Google Shape;91;p14"/>
          <p:cNvSpPr>
            <a:spLocks noGrp="1"/>
          </p:cNvSpPr>
          <p:nvPr>
            <p:ph type="pic" idx="2"/>
          </p:nvPr>
        </p:nvSpPr>
        <p:spPr>
          <a:xfrm>
            <a:off x="151057" y="117229"/>
            <a:ext cx="4414716" cy="399485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000"/>
              </a:spcBef>
              <a:spcAft>
                <a:spcPts val="0"/>
              </a:spcAft>
              <a:buClr>
                <a:schemeClr val="accent1"/>
              </a:buClr>
              <a:buSzPts val="3200"/>
              <a:buFont typeface="Arial"/>
              <a:buNone/>
              <a:defRPr sz="3200" b="0" i="0" u="none" strike="noStrike" cap="none">
                <a:solidFill>
                  <a:srgbClr val="595959"/>
                </a:solidFill>
                <a:latin typeface="Arial"/>
                <a:ea typeface="Arial"/>
                <a:cs typeface="Arial"/>
                <a:sym typeface="Arial"/>
              </a:defRPr>
            </a:lvl1pPr>
            <a:lvl2pPr marR="0" lvl="1" algn="l" rtl="0">
              <a:lnSpc>
                <a:spcPct val="100000"/>
              </a:lnSpc>
              <a:spcBef>
                <a:spcPts val="600"/>
              </a:spcBef>
              <a:spcAft>
                <a:spcPts val="0"/>
              </a:spcAft>
              <a:buClr>
                <a:srgbClr val="6E6E6E"/>
              </a:buClr>
              <a:buSzPts val="2800"/>
              <a:buFont typeface="Noto Sans Symbols"/>
              <a:buNone/>
              <a:defRPr sz="2800" b="0" i="0" u="none" strike="noStrike" cap="none">
                <a:solidFill>
                  <a:srgbClr val="595959"/>
                </a:solidFill>
                <a:latin typeface="Arial"/>
                <a:ea typeface="Arial"/>
                <a:cs typeface="Arial"/>
                <a:sym typeface="Arial"/>
              </a:defRPr>
            </a:lvl2pPr>
            <a:lvl3pPr marR="0" lvl="2" algn="l" rtl="0">
              <a:lnSpc>
                <a:spcPct val="100000"/>
              </a:lnSpc>
              <a:spcBef>
                <a:spcPts val="600"/>
              </a:spcBef>
              <a:spcAft>
                <a:spcPts val="0"/>
              </a:spcAft>
              <a:buClr>
                <a:schemeClr val="accent1"/>
              </a:buClr>
              <a:buSzPts val="2400"/>
              <a:buFont typeface="Noto Sans Symbols"/>
              <a:buNone/>
              <a:defRPr sz="2400" b="0" i="0" u="none" strike="noStrike" cap="none">
                <a:solidFill>
                  <a:srgbClr val="595959"/>
                </a:solidFill>
                <a:latin typeface="Arial"/>
                <a:ea typeface="Arial"/>
                <a:cs typeface="Arial"/>
                <a:sym typeface="Arial"/>
              </a:defRPr>
            </a:lvl3pPr>
            <a:lvl4pPr marR="0" lvl="3" algn="l" rtl="0">
              <a:lnSpc>
                <a:spcPct val="100000"/>
              </a:lnSpc>
              <a:spcBef>
                <a:spcPts val="600"/>
              </a:spcBef>
              <a:spcAft>
                <a:spcPts val="0"/>
              </a:spcAft>
              <a:buClr>
                <a:srgbClr val="6E6E6E"/>
              </a:buClr>
              <a:buSzPts val="2000"/>
              <a:buFont typeface="Courier New"/>
              <a:buNone/>
              <a:defRPr sz="2000" b="0" i="0" u="none" strike="noStrike" cap="none">
                <a:solidFill>
                  <a:srgbClr val="595959"/>
                </a:solidFill>
                <a:latin typeface="Arial"/>
                <a:ea typeface="Arial"/>
                <a:cs typeface="Arial"/>
                <a:sym typeface="Arial"/>
              </a:defRPr>
            </a:lvl4pPr>
            <a:lvl5pPr marR="0" lvl="4" algn="l" rtl="0">
              <a:lnSpc>
                <a:spcPct val="100000"/>
              </a:lnSpc>
              <a:spcBef>
                <a:spcPts val="6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5pPr>
            <a:lvl6pPr marR="0" lvl="5" algn="l" rtl="0">
              <a:lnSpc>
                <a:spcPct val="100000"/>
              </a:lnSpc>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6pPr>
            <a:lvl7pPr marR="0" lvl="6" algn="l" rtl="0">
              <a:lnSpc>
                <a:spcPct val="100000"/>
              </a:lnSpc>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7pPr>
            <a:lvl8pPr marR="0" lvl="7" algn="l" rtl="0">
              <a:lnSpc>
                <a:spcPct val="100000"/>
              </a:lnSpc>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8pPr>
            <a:lvl9pPr marR="0" lvl="8" algn="l" rtl="0">
              <a:lnSpc>
                <a:spcPct val="100000"/>
              </a:lnSpc>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9pPr>
          </a:lstStyle>
          <a:p>
            <a:endParaRPr/>
          </a:p>
        </p:txBody>
      </p:sp>
      <p:sp>
        <p:nvSpPr>
          <p:cNvPr id="92" name="Google Shape;92;p14"/>
          <p:cNvSpPr txBox="1">
            <a:spLocks noGrp="1"/>
          </p:cNvSpPr>
          <p:nvPr>
            <p:ph type="body" idx="1"/>
          </p:nvPr>
        </p:nvSpPr>
        <p:spPr>
          <a:xfrm>
            <a:off x="4777272" y="117229"/>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2000"/>
              </a:spcBef>
              <a:spcAft>
                <a:spcPts val="0"/>
              </a:spcAft>
              <a:buClr>
                <a:schemeClr val="accen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600"/>
              </a:spcBef>
              <a:spcAft>
                <a:spcPts val="0"/>
              </a:spcAft>
              <a:buClr>
                <a:srgbClr val="6E6E6E"/>
              </a:buClr>
              <a:buSzPts val="2000"/>
              <a:buFont typeface="Noto Sans Symbols"/>
              <a:buNone/>
              <a:defRPr sz="2000" b="1" i="0" u="none" strike="noStrike" cap="none">
                <a:solidFill>
                  <a:srgbClr val="595959"/>
                </a:solidFill>
                <a:latin typeface="Arial"/>
                <a:ea typeface="Arial"/>
                <a:cs typeface="Arial"/>
                <a:sym typeface="Arial"/>
              </a:defRPr>
            </a:lvl2pPr>
            <a:lvl3pPr marL="1371600" marR="0" lvl="2" indent="-228600" algn="l" rtl="0">
              <a:lnSpc>
                <a:spcPct val="100000"/>
              </a:lnSpc>
              <a:spcBef>
                <a:spcPts val="600"/>
              </a:spcBef>
              <a:spcAft>
                <a:spcPts val="0"/>
              </a:spcAft>
              <a:buClr>
                <a:schemeClr val="accent1"/>
              </a:buClr>
              <a:buSzPts val="1800"/>
              <a:buFont typeface="Noto Sans Symbols"/>
              <a:buNone/>
              <a:defRPr sz="1800" b="1" i="0" u="none" strike="noStrike" cap="none">
                <a:solidFill>
                  <a:srgbClr val="595959"/>
                </a:solidFill>
                <a:latin typeface="Arial"/>
                <a:ea typeface="Arial"/>
                <a:cs typeface="Arial"/>
                <a:sym typeface="Arial"/>
              </a:defRPr>
            </a:lvl3pPr>
            <a:lvl4pPr marL="1828800" marR="0" lvl="3" indent="-228600" algn="l" rtl="0">
              <a:lnSpc>
                <a:spcPct val="100000"/>
              </a:lnSpc>
              <a:spcBef>
                <a:spcPts val="600"/>
              </a:spcBef>
              <a:spcAft>
                <a:spcPts val="0"/>
              </a:spcAft>
              <a:buClr>
                <a:srgbClr val="6E6E6E"/>
              </a:buClr>
              <a:buSzPts val="1600"/>
              <a:buFont typeface="Courier New"/>
              <a:buNone/>
              <a:defRPr sz="1600" b="1" i="0" u="none" strike="noStrike" cap="none">
                <a:solidFill>
                  <a:srgbClr val="595959"/>
                </a:solidFill>
                <a:latin typeface="Arial"/>
                <a:ea typeface="Arial"/>
                <a:cs typeface="Arial"/>
                <a:sym typeface="Arial"/>
              </a:defRPr>
            </a:lvl4pPr>
            <a:lvl5pPr marL="2286000" marR="0" lvl="4" indent="-228600" algn="l" rtl="0">
              <a:lnSpc>
                <a:spcPct val="100000"/>
              </a:lnSpc>
              <a:spcBef>
                <a:spcPts val="60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5pPr>
            <a:lvl6pPr marL="2743200" marR="0" lvl="5" indent="-228600" algn="l" rtl="0">
              <a:lnSpc>
                <a:spcPct val="100000"/>
              </a:lnSpc>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6pPr>
            <a:lvl7pPr marL="3200400" marR="0" lvl="6" indent="-228600" algn="l" rtl="0">
              <a:lnSpc>
                <a:spcPct val="100000"/>
              </a:lnSpc>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7pPr>
            <a:lvl8pPr marL="3657600" marR="0" lvl="7" indent="-228600" algn="l" rtl="0">
              <a:lnSpc>
                <a:spcPct val="100000"/>
              </a:lnSpc>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8pPr>
            <a:lvl9pPr marL="4114800" marR="0" lvl="8" indent="-228600" algn="l" rtl="0">
              <a:lnSpc>
                <a:spcPct val="100000"/>
              </a:lnSpc>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9pPr>
          </a:lstStyle>
          <a:p>
            <a:endParaRPr/>
          </a:p>
        </p:txBody>
      </p:sp>
      <p:sp>
        <p:nvSpPr>
          <p:cNvPr id="93" name="Google Shape;93;p14"/>
          <p:cNvSpPr txBox="1">
            <a:spLocks noGrp="1"/>
          </p:cNvSpPr>
          <p:nvPr>
            <p:ph type="body" idx="3"/>
          </p:nvPr>
        </p:nvSpPr>
        <p:spPr>
          <a:xfrm>
            <a:off x="4777272" y="971904"/>
            <a:ext cx="4040188" cy="314018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2400"/>
              <a:buFont typeface="Arial"/>
              <a:buNone/>
              <a:defRPr sz="2400" b="0" i="0" u="none" strike="noStrike" cap="none">
                <a:solidFill>
                  <a:schemeClr val="lt1"/>
                </a:solidFill>
                <a:latin typeface="Arial"/>
                <a:ea typeface="Arial"/>
                <a:cs typeface="Arial"/>
                <a:sym typeface="Arial"/>
              </a:defRPr>
            </a:lvl1pPr>
            <a:lvl2pPr marL="914400" marR="0" lvl="1" indent="-355600" algn="l" rtl="0">
              <a:lnSpc>
                <a:spcPct val="100000"/>
              </a:lnSpc>
              <a:spcBef>
                <a:spcPts val="600"/>
              </a:spcBef>
              <a:spcAft>
                <a:spcPts val="0"/>
              </a:spcAft>
              <a:buClr>
                <a:srgbClr val="6E6E6E"/>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rgbClr val="6E6E6E"/>
              </a:buClr>
              <a:buSzPts val="1600"/>
              <a:buFont typeface="Courier New"/>
              <a:buChar char="o"/>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6pPr>
            <a:lvl7pPr marL="3200400" marR="0" lvl="6"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7pPr>
            <a:lvl8pPr marL="3657600" marR="0" lvl="7" indent="-330200" algn="l" rtl="0">
              <a:lnSpc>
                <a:spcPct val="100000"/>
              </a:lnSpc>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8pPr>
            <a:lvl9pPr marL="4114800" marR="0" lvl="8"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9pPr>
          </a:lstStyle>
          <a:p>
            <a:endParaRPr/>
          </a:p>
        </p:txBody>
      </p:sp>
      <p:pic>
        <p:nvPicPr>
          <p:cNvPr id="94" name="Google Shape;94;p14" descr="HS_Student.png"/>
          <p:cNvPicPr preferRelativeResize="0"/>
          <p:nvPr/>
        </p:nvPicPr>
        <p:blipFill rotWithShape="1">
          <a:blip r:embed="rId3">
            <a:alphaModFix/>
          </a:blip>
          <a:srcRect/>
          <a:stretch/>
        </p:blipFill>
        <p:spPr>
          <a:xfrm>
            <a:off x="6799384" y="3094785"/>
            <a:ext cx="2963629" cy="2847276"/>
          </a:xfrm>
          <a:prstGeom prst="rect">
            <a:avLst/>
          </a:prstGeom>
          <a:noFill/>
          <a:ln>
            <a:noFill/>
          </a:ln>
        </p:spPr>
      </p:pic>
      <p:pic>
        <p:nvPicPr>
          <p:cNvPr id="95" name="Google Shape;95;p14" descr="VDOE_v_blk_State.png"/>
          <p:cNvPicPr preferRelativeResize="0"/>
          <p:nvPr/>
        </p:nvPicPr>
        <p:blipFill rotWithShape="1">
          <a:blip r:embed="rId4">
            <a:alphaModFix/>
          </a:blip>
          <a:srcRect/>
          <a:stretch/>
        </p:blipFill>
        <p:spPr>
          <a:xfrm>
            <a:off x="7353389" y="5218546"/>
            <a:ext cx="1736732" cy="749726"/>
          </a:xfrm>
          <a:prstGeom prst="rect">
            <a:avLst/>
          </a:prstGeom>
          <a:noFill/>
          <a:ln>
            <a:noFill/>
          </a:ln>
        </p:spPr>
      </p:pic>
      <p:sp>
        <p:nvSpPr>
          <p:cNvPr id="96" name="Google Shape;96;p14"/>
          <p:cNvSpPr txBox="1">
            <a:spLocks noGrp="1"/>
          </p:cNvSpPr>
          <p:nvPr>
            <p:ph type="body" idx="4"/>
          </p:nvPr>
        </p:nvSpPr>
        <p:spPr>
          <a:xfrm>
            <a:off x="151057" y="4357077"/>
            <a:ext cx="7332173" cy="14165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2400"/>
              <a:buFont typeface="Arial"/>
              <a:buNone/>
              <a:defRPr sz="2400" b="0" i="0" u="none" strike="noStrike" cap="none">
                <a:solidFill>
                  <a:schemeClr val="lt1"/>
                </a:solidFill>
                <a:latin typeface="Arial"/>
                <a:ea typeface="Arial"/>
                <a:cs typeface="Arial"/>
                <a:sym typeface="Arial"/>
              </a:defRPr>
            </a:lvl1pPr>
            <a:lvl2pPr marL="914400" marR="0" lvl="1" indent="-355600" algn="l" rtl="0">
              <a:lnSpc>
                <a:spcPct val="100000"/>
              </a:lnSpc>
              <a:spcBef>
                <a:spcPts val="600"/>
              </a:spcBef>
              <a:spcAft>
                <a:spcPts val="0"/>
              </a:spcAft>
              <a:buClr>
                <a:srgbClr val="6E6E6E"/>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rgbClr val="6E6E6E"/>
              </a:buClr>
              <a:buSzPts val="1600"/>
              <a:buFont typeface="Courier New"/>
              <a:buChar char="o"/>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6pPr>
            <a:lvl7pPr marL="3200400" marR="0" lvl="6"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7pPr>
            <a:lvl8pPr marL="3657600" marR="0" lvl="7" indent="-330200" algn="l" rtl="0">
              <a:lnSpc>
                <a:spcPct val="100000"/>
              </a:lnSpc>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8pPr>
            <a:lvl9pPr marL="4114800" marR="0" lvl="8"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0_Title Slide with Picture">
  <p:cSld name="10_Title Slide with Picture">
    <p:spTree>
      <p:nvGrpSpPr>
        <p:cNvPr id="1" name="Shape 97"/>
        <p:cNvGrpSpPr/>
        <p:nvPr/>
      </p:nvGrpSpPr>
      <p:grpSpPr>
        <a:xfrm>
          <a:off x="0" y="0"/>
          <a:ext cx="0" cy="0"/>
          <a:chOff x="0" y="0"/>
          <a:chExt cx="0" cy="0"/>
        </a:xfrm>
      </p:grpSpPr>
      <p:pic>
        <p:nvPicPr>
          <p:cNvPr id="98" name="Google Shape;98;p15" descr="GettyImages-505308825.jpg"/>
          <p:cNvPicPr preferRelativeResize="0"/>
          <p:nvPr/>
        </p:nvPicPr>
        <p:blipFill rotWithShape="1">
          <a:blip r:embed="rId2">
            <a:alphaModFix/>
          </a:blip>
          <a:srcRect/>
          <a:stretch/>
        </p:blipFill>
        <p:spPr>
          <a:xfrm>
            <a:off x="-138545" y="-153940"/>
            <a:ext cx="9305636" cy="6096000"/>
          </a:xfrm>
          <a:prstGeom prst="rect">
            <a:avLst/>
          </a:prstGeom>
          <a:noFill/>
          <a:ln>
            <a:noFill/>
          </a:ln>
        </p:spPr>
      </p:pic>
      <p:sp>
        <p:nvSpPr>
          <p:cNvPr id="99" name="Google Shape;99;p15"/>
          <p:cNvSpPr/>
          <p:nvPr/>
        </p:nvSpPr>
        <p:spPr>
          <a:xfrm>
            <a:off x="384849" y="384849"/>
            <a:ext cx="4033212" cy="4441151"/>
          </a:xfrm>
          <a:prstGeom prst="rect">
            <a:avLst/>
          </a:prstGeom>
          <a:solidFill>
            <a:schemeClr val="lt1"/>
          </a:solidFill>
          <a:ln>
            <a:noFill/>
          </a:ln>
          <a:effectLst>
            <a:outerShdw blurRad="50800" dist="38100" dir="9000000" algn="tl" rotWithShape="0">
              <a:srgbClr val="000000">
                <a:alpha val="17254"/>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a:r>
            <a:br>
              <a:rPr lang="en-US"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100" name="Google Shape;100;p15"/>
          <p:cNvSpPr/>
          <p:nvPr/>
        </p:nvSpPr>
        <p:spPr>
          <a:xfrm>
            <a:off x="4693614" y="384849"/>
            <a:ext cx="4033212" cy="4441151"/>
          </a:xfrm>
          <a:prstGeom prst="rect">
            <a:avLst/>
          </a:prstGeom>
          <a:solidFill>
            <a:schemeClr val="lt1"/>
          </a:solidFill>
          <a:ln>
            <a:noFill/>
          </a:ln>
          <a:effectLst>
            <a:outerShdw blurRad="50800" dist="38100" dir="9000000" algn="tl" rotWithShape="0">
              <a:srgbClr val="000000">
                <a:alpha val="17254"/>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a:r>
            <a:br>
              <a:rPr lang="en-US"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pic>
        <p:nvPicPr>
          <p:cNvPr id="101" name="Google Shape;101;p15" descr="VDOE_v_blk_State.png"/>
          <p:cNvPicPr preferRelativeResize="0"/>
          <p:nvPr/>
        </p:nvPicPr>
        <p:blipFill rotWithShape="1">
          <a:blip r:embed="rId3">
            <a:alphaModFix/>
          </a:blip>
          <a:srcRect/>
          <a:stretch/>
        </p:blipFill>
        <p:spPr>
          <a:xfrm>
            <a:off x="7353389" y="5218546"/>
            <a:ext cx="1736732" cy="749726"/>
          </a:xfrm>
          <a:prstGeom prst="rect">
            <a:avLst/>
          </a:prstGeom>
          <a:noFill/>
          <a:ln>
            <a:noFill/>
          </a:ln>
        </p:spPr>
      </p:pic>
      <p:sp>
        <p:nvSpPr>
          <p:cNvPr id="102" name="Google Shape;102;p15"/>
          <p:cNvSpPr txBox="1">
            <a:spLocks noGrp="1"/>
          </p:cNvSpPr>
          <p:nvPr>
            <p:ph type="body" idx="1"/>
          </p:nvPr>
        </p:nvSpPr>
        <p:spPr>
          <a:xfrm>
            <a:off x="521618" y="502079"/>
            <a:ext cx="3757305" cy="33644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600"/>
              </a:spcBef>
              <a:spcAft>
                <a:spcPts val="0"/>
              </a:spcAft>
              <a:buClr>
                <a:srgbClr val="6E6E6E"/>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6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600"/>
              </a:spcBef>
              <a:spcAft>
                <a:spcPts val="0"/>
              </a:spcAft>
              <a:buClr>
                <a:srgbClr val="6E6E6E"/>
              </a:buClr>
              <a:buSzPts val="2000"/>
              <a:buFont typeface="Courier New"/>
              <a:buChar char="o"/>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6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rgbClr val="6E6E6E"/>
              </a:buClr>
              <a:buSzPts val="2000"/>
              <a:buFont typeface="Noto Sans Symbols"/>
              <a:buChar char="🞑"/>
              <a:defRPr sz="2000" b="0" i="0" u="none" strike="noStrike" cap="none">
                <a:solidFill>
                  <a:srgbClr val="595959"/>
                </a:solidFill>
                <a:latin typeface="Arial"/>
                <a:ea typeface="Arial"/>
                <a:cs typeface="Arial"/>
                <a:sym typeface="Arial"/>
              </a:defRPr>
            </a:lvl6pPr>
            <a:lvl7pPr marL="3200400" marR="0" lvl="6"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7pPr>
            <a:lvl8pPr marL="3657600" marR="0" lvl="7" indent="-355600" algn="l" rtl="0">
              <a:lnSpc>
                <a:spcPct val="100000"/>
              </a:lnSpc>
              <a:spcBef>
                <a:spcPts val="400"/>
              </a:spcBef>
              <a:spcAft>
                <a:spcPts val="0"/>
              </a:spcAft>
              <a:buClr>
                <a:srgbClr val="6E6E6E"/>
              </a:buClr>
              <a:buSzPts val="2000"/>
              <a:buFont typeface="Noto Sans Symbols"/>
              <a:buChar char="🞑"/>
              <a:defRPr sz="2000" b="0" i="0" u="none" strike="noStrike" cap="none">
                <a:solidFill>
                  <a:srgbClr val="595959"/>
                </a:solidFill>
                <a:latin typeface="Arial"/>
                <a:ea typeface="Arial"/>
                <a:cs typeface="Arial"/>
                <a:sym typeface="Arial"/>
              </a:defRPr>
            </a:lvl8pPr>
            <a:lvl9pPr marL="4114800" marR="0" lvl="8"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9pPr>
          </a:lstStyle>
          <a:p>
            <a:endParaRPr/>
          </a:p>
        </p:txBody>
      </p:sp>
      <p:sp>
        <p:nvSpPr>
          <p:cNvPr id="103" name="Google Shape;103;p15"/>
          <p:cNvSpPr txBox="1">
            <a:spLocks noGrp="1"/>
          </p:cNvSpPr>
          <p:nvPr>
            <p:ph type="body" idx="2"/>
          </p:nvPr>
        </p:nvSpPr>
        <p:spPr>
          <a:xfrm>
            <a:off x="4840152" y="527482"/>
            <a:ext cx="3757305" cy="33644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600"/>
              </a:spcBef>
              <a:spcAft>
                <a:spcPts val="0"/>
              </a:spcAft>
              <a:buClr>
                <a:srgbClr val="6E6E6E"/>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6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600"/>
              </a:spcBef>
              <a:spcAft>
                <a:spcPts val="0"/>
              </a:spcAft>
              <a:buClr>
                <a:srgbClr val="6E6E6E"/>
              </a:buClr>
              <a:buSzPts val="2000"/>
              <a:buFont typeface="Courier New"/>
              <a:buChar char="o"/>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6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rgbClr val="6E6E6E"/>
              </a:buClr>
              <a:buSzPts val="2000"/>
              <a:buFont typeface="Noto Sans Symbols"/>
              <a:buChar char="🞑"/>
              <a:defRPr sz="2000" b="0" i="0" u="none" strike="noStrike" cap="none">
                <a:solidFill>
                  <a:srgbClr val="595959"/>
                </a:solidFill>
                <a:latin typeface="Arial"/>
                <a:ea typeface="Arial"/>
                <a:cs typeface="Arial"/>
                <a:sym typeface="Arial"/>
              </a:defRPr>
            </a:lvl6pPr>
            <a:lvl7pPr marL="3200400" marR="0" lvl="6"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7pPr>
            <a:lvl8pPr marL="3657600" marR="0" lvl="7" indent="-355600" algn="l" rtl="0">
              <a:lnSpc>
                <a:spcPct val="100000"/>
              </a:lnSpc>
              <a:spcBef>
                <a:spcPts val="400"/>
              </a:spcBef>
              <a:spcAft>
                <a:spcPts val="0"/>
              </a:spcAft>
              <a:buClr>
                <a:srgbClr val="6E6E6E"/>
              </a:buClr>
              <a:buSzPts val="2000"/>
              <a:buFont typeface="Noto Sans Symbols"/>
              <a:buChar char="🞑"/>
              <a:defRPr sz="2000" b="0" i="0" u="none" strike="noStrike" cap="none">
                <a:solidFill>
                  <a:srgbClr val="595959"/>
                </a:solidFill>
                <a:latin typeface="Arial"/>
                <a:ea typeface="Arial"/>
                <a:cs typeface="Arial"/>
                <a:sym typeface="Arial"/>
              </a:defRPr>
            </a:lvl8pPr>
            <a:lvl9pPr marL="4114800" marR="0" lvl="8"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9pPr>
          </a:lstStyle>
          <a:p>
            <a:endParaRPr/>
          </a:p>
        </p:txBody>
      </p:sp>
      <p:pic>
        <p:nvPicPr>
          <p:cNvPr id="104" name="Google Shape;104;p15" descr="rbsb2_18.png"/>
          <p:cNvPicPr preferRelativeResize="0"/>
          <p:nvPr/>
        </p:nvPicPr>
        <p:blipFill rotWithShape="1">
          <a:blip r:embed="rId4">
            <a:alphaModFix/>
          </a:blip>
          <a:srcRect/>
          <a:stretch/>
        </p:blipFill>
        <p:spPr>
          <a:xfrm>
            <a:off x="4067497" y="2542105"/>
            <a:ext cx="1606296" cy="355701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7_Title Slide with Picture">
  <p:cSld name="17_Title Slide with Picture">
    <p:spTree>
      <p:nvGrpSpPr>
        <p:cNvPr id="1" name="Shape 105"/>
        <p:cNvGrpSpPr/>
        <p:nvPr/>
      </p:nvGrpSpPr>
      <p:grpSpPr>
        <a:xfrm>
          <a:off x="0" y="0"/>
          <a:ext cx="0" cy="0"/>
          <a:chOff x="0" y="0"/>
          <a:chExt cx="0" cy="0"/>
        </a:xfrm>
      </p:grpSpPr>
      <p:pic>
        <p:nvPicPr>
          <p:cNvPr id="106" name="Google Shape;106;p16" descr="Homework.jpg"/>
          <p:cNvPicPr preferRelativeResize="0"/>
          <p:nvPr/>
        </p:nvPicPr>
        <p:blipFill rotWithShape="1">
          <a:blip r:embed="rId2">
            <a:alphaModFix/>
          </a:blip>
          <a:srcRect/>
          <a:stretch/>
        </p:blipFill>
        <p:spPr>
          <a:xfrm>
            <a:off x="1553308" y="-156309"/>
            <a:ext cx="9144000" cy="6096000"/>
          </a:xfrm>
          <a:prstGeom prst="rect">
            <a:avLst/>
          </a:prstGeom>
          <a:noFill/>
          <a:ln>
            <a:noFill/>
          </a:ln>
        </p:spPr>
      </p:pic>
      <p:pic>
        <p:nvPicPr>
          <p:cNvPr id="107" name="Google Shape;107;p16" descr="VDOE_v_blk_State.png"/>
          <p:cNvPicPr preferRelativeResize="0"/>
          <p:nvPr/>
        </p:nvPicPr>
        <p:blipFill rotWithShape="1">
          <a:blip r:embed="rId3">
            <a:alphaModFix/>
          </a:blip>
          <a:srcRect/>
          <a:stretch/>
        </p:blipFill>
        <p:spPr>
          <a:xfrm>
            <a:off x="7353389" y="5218546"/>
            <a:ext cx="1736732" cy="749726"/>
          </a:xfrm>
          <a:prstGeom prst="rect">
            <a:avLst/>
          </a:prstGeom>
          <a:noFill/>
          <a:ln>
            <a:noFill/>
          </a:ln>
        </p:spPr>
      </p:pic>
      <p:sp>
        <p:nvSpPr>
          <p:cNvPr id="108" name="Google Shape;108;p16"/>
          <p:cNvSpPr/>
          <p:nvPr/>
        </p:nvSpPr>
        <p:spPr>
          <a:xfrm>
            <a:off x="0" y="-156309"/>
            <a:ext cx="4261812" cy="6096000"/>
          </a:xfrm>
          <a:prstGeom prst="rect">
            <a:avLst/>
          </a:prstGeom>
          <a:solidFill>
            <a:schemeClr val="lt1"/>
          </a:solidFill>
          <a:ln>
            <a:noFill/>
          </a:ln>
          <a:effectLst>
            <a:outerShdw blurRad="50800" dist="38100" dir="9000000" algn="tl" rotWithShape="0">
              <a:srgbClr val="000000">
                <a:alpha val="17254"/>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a:r>
            <a:br>
              <a:rPr lang="en-US"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109" name="Google Shape;109;p16"/>
          <p:cNvSpPr txBox="1">
            <a:spLocks noGrp="1"/>
          </p:cNvSpPr>
          <p:nvPr>
            <p:ph type="body" idx="1"/>
          </p:nvPr>
        </p:nvSpPr>
        <p:spPr>
          <a:xfrm>
            <a:off x="322385" y="209002"/>
            <a:ext cx="3839307" cy="352284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600"/>
              </a:spcBef>
              <a:spcAft>
                <a:spcPts val="0"/>
              </a:spcAft>
              <a:buClr>
                <a:srgbClr val="6E6E6E"/>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6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600"/>
              </a:spcBef>
              <a:spcAft>
                <a:spcPts val="0"/>
              </a:spcAft>
              <a:buClr>
                <a:srgbClr val="6E6E6E"/>
              </a:buClr>
              <a:buSzPts val="2000"/>
              <a:buFont typeface="Courier New"/>
              <a:buChar char="o"/>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6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rgbClr val="6E6E6E"/>
              </a:buClr>
              <a:buSzPts val="2000"/>
              <a:buFont typeface="Noto Sans Symbols"/>
              <a:buChar char="🞑"/>
              <a:defRPr sz="2000" b="0" i="0" u="none" strike="noStrike" cap="none">
                <a:solidFill>
                  <a:srgbClr val="595959"/>
                </a:solidFill>
                <a:latin typeface="Arial"/>
                <a:ea typeface="Arial"/>
                <a:cs typeface="Arial"/>
                <a:sym typeface="Arial"/>
              </a:defRPr>
            </a:lvl6pPr>
            <a:lvl7pPr marL="3200400" marR="0" lvl="6"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7pPr>
            <a:lvl8pPr marL="3657600" marR="0" lvl="7" indent="-355600" algn="l" rtl="0">
              <a:lnSpc>
                <a:spcPct val="100000"/>
              </a:lnSpc>
              <a:spcBef>
                <a:spcPts val="400"/>
              </a:spcBef>
              <a:spcAft>
                <a:spcPts val="0"/>
              </a:spcAft>
              <a:buClr>
                <a:srgbClr val="6E6E6E"/>
              </a:buClr>
              <a:buSzPts val="2000"/>
              <a:buFont typeface="Noto Sans Symbols"/>
              <a:buChar char="🞑"/>
              <a:defRPr sz="2000" b="0" i="0" u="none" strike="noStrike" cap="none">
                <a:solidFill>
                  <a:srgbClr val="595959"/>
                </a:solidFill>
                <a:latin typeface="Arial"/>
                <a:ea typeface="Arial"/>
                <a:cs typeface="Arial"/>
                <a:sym typeface="Arial"/>
              </a:defRPr>
            </a:lvl8pPr>
            <a:lvl9pPr marL="4114800" marR="0" lvl="8"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1_Title Slide with Picture">
  <p:cSld name="11_Title Slide with Picture">
    <p:spTree>
      <p:nvGrpSpPr>
        <p:cNvPr id="1" name="Shape 110"/>
        <p:cNvGrpSpPr/>
        <p:nvPr/>
      </p:nvGrpSpPr>
      <p:grpSpPr>
        <a:xfrm>
          <a:off x="0" y="0"/>
          <a:ext cx="0" cy="0"/>
          <a:chOff x="0" y="0"/>
          <a:chExt cx="0" cy="0"/>
        </a:xfrm>
      </p:grpSpPr>
      <p:pic>
        <p:nvPicPr>
          <p:cNvPr id="111" name="Google Shape;111;p17" descr="GettyImages-505308825.jpg"/>
          <p:cNvPicPr preferRelativeResize="0"/>
          <p:nvPr/>
        </p:nvPicPr>
        <p:blipFill rotWithShape="1">
          <a:blip r:embed="rId2">
            <a:alphaModFix/>
          </a:blip>
          <a:srcRect/>
          <a:stretch/>
        </p:blipFill>
        <p:spPr>
          <a:xfrm>
            <a:off x="-138545" y="-153940"/>
            <a:ext cx="9305636" cy="6096000"/>
          </a:xfrm>
          <a:prstGeom prst="rect">
            <a:avLst/>
          </a:prstGeom>
          <a:noFill/>
          <a:ln>
            <a:noFill/>
          </a:ln>
        </p:spPr>
      </p:pic>
      <p:sp>
        <p:nvSpPr>
          <p:cNvPr id="112" name="Google Shape;112;p17"/>
          <p:cNvSpPr/>
          <p:nvPr/>
        </p:nvSpPr>
        <p:spPr>
          <a:xfrm>
            <a:off x="384849" y="384849"/>
            <a:ext cx="4033212" cy="4441151"/>
          </a:xfrm>
          <a:prstGeom prst="rect">
            <a:avLst/>
          </a:prstGeom>
          <a:solidFill>
            <a:schemeClr val="lt1"/>
          </a:solidFill>
          <a:ln>
            <a:noFill/>
          </a:ln>
          <a:effectLst>
            <a:outerShdw blurRad="50800" dist="38100" dir="9000000" algn="tl" rotWithShape="0">
              <a:srgbClr val="000000">
                <a:alpha val="17254"/>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a:r>
            <a:br>
              <a:rPr lang="en-US"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pic>
        <p:nvPicPr>
          <p:cNvPr id="113" name="Google Shape;113;p17" descr="VDOE_v_blk_State.png"/>
          <p:cNvPicPr preferRelativeResize="0"/>
          <p:nvPr/>
        </p:nvPicPr>
        <p:blipFill rotWithShape="1">
          <a:blip r:embed="rId3">
            <a:alphaModFix/>
          </a:blip>
          <a:srcRect/>
          <a:stretch/>
        </p:blipFill>
        <p:spPr>
          <a:xfrm>
            <a:off x="7353389" y="5218546"/>
            <a:ext cx="1736732" cy="749726"/>
          </a:xfrm>
          <a:prstGeom prst="rect">
            <a:avLst/>
          </a:prstGeom>
          <a:noFill/>
          <a:ln>
            <a:noFill/>
          </a:ln>
        </p:spPr>
      </p:pic>
      <p:sp>
        <p:nvSpPr>
          <p:cNvPr id="114" name="Google Shape;114;p17"/>
          <p:cNvSpPr>
            <a:spLocks noGrp="1"/>
          </p:cNvSpPr>
          <p:nvPr>
            <p:ph type="pic" idx="2"/>
          </p:nvPr>
        </p:nvSpPr>
        <p:spPr>
          <a:xfrm>
            <a:off x="393818" y="384849"/>
            <a:ext cx="4024243" cy="336443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000"/>
              </a:spcBef>
              <a:spcAft>
                <a:spcPts val="0"/>
              </a:spcAft>
              <a:buClr>
                <a:schemeClr val="accent1"/>
              </a:buClr>
              <a:buSzPts val="3200"/>
              <a:buFont typeface="Arial"/>
              <a:buNone/>
              <a:defRPr sz="3200" b="0" i="0" u="none" strike="noStrike" cap="none">
                <a:solidFill>
                  <a:srgbClr val="595959"/>
                </a:solidFill>
                <a:latin typeface="Arial"/>
                <a:ea typeface="Arial"/>
                <a:cs typeface="Arial"/>
                <a:sym typeface="Arial"/>
              </a:defRPr>
            </a:lvl1pPr>
            <a:lvl2pPr marR="0" lvl="1" algn="l" rtl="0">
              <a:lnSpc>
                <a:spcPct val="100000"/>
              </a:lnSpc>
              <a:spcBef>
                <a:spcPts val="600"/>
              </a:spcBef>
              <a:spcAft>
                <a:spcPts val="0"/>
              </a:spcAft>
              <a:buClr>
                <a:srgbClr val="6E6E6E"/>
              </a:buClr>
              <a:buSzPts val="2800"/>
              <a:buFont typeface="Noto Sans Symbols"/>
              <a:buNone/>
              <a:defRPr sz="2800" b="0" i="0" u="none" strike="noStrike" cap="none">
                <a:solidFill>
                  <a:srgbClr val="595959"/>
                </a:solidFill>
                <a:latin typeface="Arial"/>
                <a:ea typeface="Arial"/>
                <a:cs typeface="Arial"/>
                <a:sym typeface="Arial"/>
              </a:defRPr>
            </a:lvl2pPr>
            <a:lvl3pPr marR="0" lvl="2" algn="l" rtl="0">
              <a:lnSpc>
                <a:spcPct val="100000"/>
              </a:lnSpc>
              <a:spcBef>
                <a:spcPts val="600"/>
              </a:spcBef>
              <a:spcAft>
                <a:spcPts val="0"/>
              </a:spcAft>
              <a:buClr>
                <a:schemeClr val="accent1"/>
              </a:buClr>
              <a:buSzPts val="2400"/>
              <a:buFont typeface="Noto Sans Symbols"/>
              <a:buNone/>
              <a:defRPr sz="2400" b="0" i="0" u="none" strike="noStrike" cap="none">
                <a:solidFill>
                  <a:srgbClr val="595959"/>
                </a:solidFill>
                <a:latin typeface="Arial"/>
                <a:ea typeface="Arial"/>
                <a:cs typeface="Arial"/>
                <a:sym typeface="Arial"/>
              </a:defRPr>
            </a:lvl3pPr>
            <a:lvl4pPr marR="0" lvl="3" algn="l" rtl="0">
              <a:lnSpc>
                <a:spcPct val="100000"/>
              </a:lnSpc>
              <a:spcBef>
                <a:spcPts val="600"/>
              </a:spcBef>
              <a:spcAft>
                <a:spcPts val="0"/>
              </a:spcAft>
              <a:buClr>
                <a:srgbClr val="6E6E6E"/>
              </a:buClr>
              <a:buSzPts val="2000"/>
              <a:buFont typeface="Courier New"/>
              <a:buNone/>
              <a:defRPr sz="2000" b="0" i="0" u="none" strike="noStrike" cap="none">
                <a:solidFill>
                  <a:srgbClr val="595959"/>
                </a:solidFill>
                <a:latin typeface="Arial"/>
                <a:ea typeface="Arial"/>
                <a:cs typeface="Arial"/>
                <a:sym typeface="Arial"/>
              </a:defRPr>
            </a:lvl4pPr>
            <a:lvl5pPr marR="0" lvl="4" algn="l" rtl="0">
              <a:lnSpc>
                <a:spcPct val="100000"/>
              </a:lnSpc>
              <a:spcBef>
                <a:spcPts val="6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5pPr>
            <a:lvl6pPr marR="0" lvl="5" algn="l" rtl="0">
              <a:lnSpc>
                <a:spcPct val="100000"/>
              </a:lnSpc>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6pPr>
            <a:lvl7pPr marR="0" lvl="6" algn="l" rtl="0">
              <a:lnSpc>
                <a:spcPct val="100000"/>
              </a:lnSpc>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7pPr>
            <a:lvl8pPr marR="0" lvl="7" algn="l" rtl="0">
              <a:lnSpc>
                <a:spcPct val="100000"/>
              </a:lnSpc>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8pPr>
            <a:lvl9pPr marR="0" lvl="8" algn="l" rtl="0">
              <a:lnSpc>
                <a:spcPct val="100000"/>
              </a:lnSpc>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9pPr>
          </a:lstStyle>
          <a:p>
            <a:endParaRPr/>
          </a:p>
        </p:txBody>
      </p:sp>
      <p:sp>
        <p:nvSpPr>
          <p:cNvPr id="115" name="Google Shape;115;p17"/>
          <p:cNvSpPr txBox="1">
            <a:spLocks noGrp="1"/>
          </p:cNvSpPr>
          <p:nvPr>
            <p:ph type="body" idx="1"/>
          </p:nvPr>
        </p:nvSpPr>
        <p:spPr>
          <a:xfrm>
            <a:off x="393818" y="3749285"/>
            <a:ext cx="4024243" cy="10767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2000"/>
              <a:buFont typeface="Arial"/>
              <a:buNone/>
              <a:defRPr sz="2000" b="0" i="0" u="none" strike="noStrike" cap="none">
                <a:solidFill>
                  <a:srgbClr val="595959"/>
                </a:solidFill>
                <a:latin typeface="Arial"/>
                <a:ea typeface="Arial"/>
                <a:cs typeface="Arial"/>
                <a:sym typeface="Arial"/>
              </a:defRPr>
            </a:lvl1pPr>
            <a:lvl2pPr marL="914400" marR="0" lvl="1" indent="-228600" algn="l" rtl="0">
              <a:lnSpc>
                <a:spcPct val="100000"/>
              </a:lnSpc>
              <a:spcBef>
                <a:spcPts val="600"/>
              </a:spcBef>
              <a:spcAft>
                <a:spcPts val="0"/>
              </a:spcAft>
              <a:buClr>
                <a:srgbClr val="6E6E6E"/>
              </a:buClr>
              <a:buSzPts val="1200"/>
              <a:buFont typeface="Noto Sans Symbols"/>
              <a:buNone/>
              <a:defRPr sz="1200" b="0" i="0" u="none" strike="noStrike" cap="none">
                <a:solidFill>
                  <a:srgbClr val="595959"/>
                </a:solidFill>
                <a:latin typeface="Arial"/>
                <a:ea typeface="Arial"/>
                <a:cs typeface="Arial"/>
                <a:sym typeface="Arial"/>
              </a:defRPr>
            </a:lvl2pPr>
            <a:lvl3pPr marL="1371600" marR="0" lvl="2" indent="-228600" algn="l" rtl="0">
              <a:lnSpc>
                <a:spcPct val="100000"/>
              </a:lnSpc>
              <a:spcBef>
                <a:spcPts val="600"/>
              </a:spcBef>
              <a:spcAft>
                <a:spcPts val="0"/>
              </a:spcAft>
              <a:buClr>
                <a:schemeClr val="accent1"/>
              </a:buClr>
              <a:buSzPts val="1000"/>
              <a:buFont typeface="Noto Sans Symbols"/>
              <a:buNone/>
              <a:defRPr sz="1000" b="0" i="0" u="none" strike="noStrike" cap="none">
                <a:solidFill>
                  <a:srgbClr val="595959"/>
                </a:solidFill>
                <a:latin typeface="Arial"/>
                <a:ea typeface="Arial"/>
                <a:cs typeface="Arial"/>
                <a:sym typeface="Arial"/>
              </a:defRPr>
            </a:lvl3pPr>
            <a:lvl4pPr marL="1828800" marR="0" lvl="3" indent="-228600" algn="l" rtl="0">
              <a:lnSpc>
                <a:spcPct val="100000"/>
              </a:lnSpc>
              <a:spcBef>
                <a:spcPts val="600"/>
              </a:spcBef>
              <a:spcAft>
                <a:spcPts val="0"/>
              </a:spcAft>
              <a:buClr>
                <a:srgbClr val="6E6E6E"/>
              </a:buClr>
              <a:buSzPts val="900"/>
              <a:buFont typeface="Courier New"/>
              <a:buNone/>
              <a:defRPr sz="900" b="0" i="0" u="none" strike="noStrike" cap="none">
                <a:solidFill>
                  <a:srgbClr val="595959"/>
                </a:solidFill>
                <a:latin typeface="Arial"/>
                <a:ea typeface="Arial"/>
                <a:cs typeface="Arial"/>
                <a:sym typeface="Arial"/>
              </a:defRPr>
            </a:lvl4pPr>
            <a:lvl5pPr marL="2286000" marR="0" lvl="4" indent="-228600" algn="l" rtl="0">
              <a:lnSpc>
                <a:spcPct val="100000"/>
              </a:lnSpc>
              <a:spcBef>
                <a:spcPts val="600"/>
              </a:spcBef>
              <a:spcAft>
                <a:spcPts val="0"/>
              </a:spcAft>
              <a:buClr>
                <a:schemeClr val="accent1"/>
              </a:buClr>
              <a:buSzPts val="900"/>
              <a:buFont typeface="Noto Sans Symbols"/>
              <a:buNone/>
              <a:defRPr sz="900" b="0" i="0" u="none" strike="noStrike" cap="none">
                <a:solidFill>
                  <a:srgbClr val="595959"/>
                </a:solidFill>
                <a:latin typeface="Arial"/>
                <a:ea typeface="Arial"/>
                <a:cs typeface="Arial"/>
                <a:sym typeface="Arial"/>
              </a:defRPr>
            </a:lvl5pPr>
            <a:lvl6pPr marL="2743200" marR="0" lvl="5" indent="-228600" algn="l" rtl="0">
              <a:lnSpc>
                <a:spcPct val="100000"/>
              </a:lnSpc>
              <a:spcBef>
                <a:spcPts val="180"/>
              </a:spcBef>
              <a:spcAft>
                <a:spcPts val="0"/>
              </a:spcAft>
              <a:buClr>
                <a:srgbClr val="6E6E6E"/>
              </a:buClr>
              <a:buSzPts val="900"/>
              <a:buFont typeface="Noto Sans Symbols"/>
              <a:buNone/>
              <a:defRPr sz="900" b="0" i="0" u="none" strike="noStrike" cap="none">
                <a:solidFill>
                  <a:srgbClr val="595959"/>
                </a:solidFill>
                <a:latin typeface="Arial"/>
                <a:ea typeface="Arial"/>
                <a:cs typeface="Arial"/>
                <a:sym typeface="Arial"/>
              </a:defRPr>
            </a:lvl6pPr>
            <a:lvl7pPr marL="3200400" marR="0" lvl="6" indent="-228600" algn="l" rtl="0">
              <a:lnSpc>
                <a:spcPct val="100000"/>
              </a:lnSpc>
              <a:spcBef>
                <a:spcPts val="180"/>
              </a:spcBef>
              <a:spcAft>
                <a:spcPts val="0"/>
              </a:spcAft>
              <a:buClr>
                <a:schemeClr val="accent1"/>
              </a:buClr>
              <a:buSzPts val="900"/>
              <a:buFont typeface="Noto Sans Symbols"/>
              <a:buNone/>
              <a:defRPr sz="900" b="0" i="0" u="none" strike="noStrike" cap="none">
                <a:solidFill>
                  <a:srgbClr val="595959"/>
                </a:solidFill>
                <a:latin typeface="Arial"/>
                <a:ea typeface="Arial"/>
                <a:cs typeface="Arial"/>
                <a:sym typeface="Arial"/>
              </a:defRPr>
            </a:lvl7pPr>
            <a:lvl8pPr marL="3657600" marR="0" lvl="7" indent="-228600" algn="l" rtl="0">
              <a:lnSpc>
                <a:spcPct val="100000"/>
              </a:lnSpc>
              <a:spcBef>
                <a:spcPts val="180"/>
              </a:spcBef>
              <a:spcAft>
                <a:spcPts val="0"/>
              </a:spcAft>
              <a:buClr>
                <a:srgbClr val="6E6E6E"/>
              </a:buClr>
              <a:buSzPts val="900"/>
              <a:buFont typeface="Noto Sans Symbols"/>
              <a:buNone/>
              <a:defRPr sz="900" b="0" i="0" u="none" strike="noStrike" cap="none">
                <a:solidFill>
                  <a:srgbClr val="595959"/>
                </a:solidFill>
                <a:latin typeface="Arial"/>
                <a:ea typeface="Arial"/>
                <a:cs typeface="Arial"/>
                <a:sym typeface="Arial"/>
              </a:defRPr>
            </a:lvl8pPr>
            <a:lvl9pPr marL="4114800" marR="0" lvl="8" indent="-228600" algn="l" rtl="0">
              <a:lnSpc>
                <a:spcPct val="100000"/>
              </a:lnSpc>
              <a:spcBef>
                <a:spcPts val="180"/>
              </a:spcBef>
              <a:spcAft>
                <a:spcPts val="0"/>
              </a:spcAft>
              <a:buClr>
                <a:schemeClr val="accent1"/>
              </a:buClr>
              <a:buSzPts val="900"/>
              <a:buFont typeface="Noto Sans Symbols"/>
              <a:buNone/>
              <a:defRPr sz="900" b="0" i="0" u="none" strike="noStrike" cap="none">
                <a:solidFill>
                  <a:srgbClr val="595959"/>
                </a:solidFill>
                <a:latin typeface="Arial"/>
                <a:ea typeface="Arial"/>
                <a:cs typeface="Arial"/>
                <a:sym typeface="Arial"/>
              </a:defRPr>
            </a:lvl9pPr>
          </a:lstStyle>
          <a:p>
            <a:endParaRPr/>
          </a:p>
        </p:txBody>
      </p:sp>
      <p:sp>
        <p:nvSpPr>
          <p:cNvPr id="116" name="Google Shape;116;p17"/>
          <p:cNvSpPr/>
          <p:nvPr/>
        </p:nvSpPr>
        <p:spPr>
          <a:xfrm>
            <a:off x="4666143" y="384849"/>
            <a:ext cx="4033212" cy="4441151"/>
          </a:xfrm>
          <a:prstGeom prst="rect">
            <a:avLst/>
          </a:prstGeom>
          <a:solidFill>
            <a:schemeClr val="lt1"/>
          </a:solidFill>
          <a:ln>
            <a:noFill/>
          </a:ln>
          <a:effectLst>
            <a:outerShdw blurRad="50800" dist="38100" dir="9000000" algn="tl" rotWithShape="0">
              <a:srgbClr val="000000">
                <a:alpha val="17254"/>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a:r>
            <a:br>
              <a:rPr lang="en-US"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117" name="Google Shape;117;p17"/>
          <p:cNvSpPr>
            <a:spLocks noGrp="1"/>
          </p:cNvSpPr>
          <p:nvPr>
            <p:ph type="pic" idx="3"/>
          </p:nvPr>
        </p:nvSpPr>
        <p:spPr>
          <a:xfrm>
            <a:off x="4675112" y="384849"/>
            <a:ext cx="4024243" cy="336443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000"/>
              </a:spcBef>
              <a:spcAft>
                <a:spcPts val="0"/>
              </a:spcAft>
              <a:buClr>
                <a:schemeClr val="accent1"/>
              </a:buClr>
              <a:buSzPts val="3200"/>
              <a:buFont typeface="Arial"/>
              <a:buNone/>
              <a:defRPr sz="3200" b="0" i="0" u="none" strike="noStrike" cap="none">
                <a:solidFill>
                  <a:srgbClr val="595959"/>
                </a:solidFill>
                <a:latin typeface="Arial"/>
                <a:ea typeface="Arial"/>
                <a:cs typeface="Arial"/>
                <a:sym typeface="Arial"/>
              </a:defRPr>
            </a:lvl1pPr>
            <a:lvl2pPr marR="0" lvl="1" algn="l" rtl="0">
              <a:lnSpc>
                <a:spcPct val="100000"/>
              </a:lnSpc>
              <a:spcBef>
                <a:spcPts val="600"/>
              </a:spcBef>
              <a:spcAft>
                <a:spcPts val="0"/>
              </a:spcAft>
              <a:buClr>
                <a:srgbClr val="6E6E6E"/>
              </a:buClr>
              <a:buSzPts val="2800"/>
              <a:buFont typeface="Noto Sans Symbols"/>
              <a:buNone/>
              <a:defRPr sz="2800" b="0" i="0" u="none" strike="noStrike" cap="none">
                <a:solidFill>
                  <a:srgbClr val="595959"/>
                </a:solidFill>
                <a:latin typeface="Arial"/>
                <a:ea typeface="Arial"/>
                <a:cs typeface="Arial"/>
                <a:sym typeface="Arial"/>
              </a:defRPr>
            </a:lvl2pPr>
            <a:lvl3pPr marR="0" lvl="2" algn="l" rtl="0">
              <a:lnSpc>
                <a:spcPct val="100000"/>
              </a:lnSpc>
              <a:spcBef>
                <a:spcPts val="600"/>
              </a:spcBef>
              <a:spcAft>
                <a:spcPts val="0"/>
              </a:spcAft>
              <a:buClr>
                <a:schemeClr val="accent1"/>
              </a:buClr>
              <a:buSzPts val="2400"/>
              <a:buFont typeface="Noto Sans Symbols"/>
              <a:buNone/>
              <a:defRPr sz="2400" b="0" i="0" u="none" strike="noStrike" cap="none">
                <a:solidFill>
                  <a:srgbClr val="595959"/>
                </a:solidFill>
                <a:latin typeface="Arial"/>
                <a:ea typeface="Arial"/>
                <a:cs typeface="Arial"/>
                <a:sym typeface="Arial"/>
              </a:defRPr>
            </a:lvl3pPr>
            <a:lvl4pPr marR="0" lvl="3" algn="l" rtl="0">
              <a:lnSpc>
                <a:spcPct val="100000"/>
              </a:lnSpc>
              <a:spcBef>
                <a:spcPts val="600"/>
              </a:spcBef>
              <a:spcAft>
                <a:spcPts val="0"/>
              </a:spcAft>
              <a:buClr>
                <a:srgbClr val="6E6E6E"/>
              </a:buClr>
              <a:buSzPts val="2000"/>
              <a:buFont typeface="Courier New"/>
              <a:buNone/>
              <a:defRPr sz="2000" b="0" i="0" u="none" strike="noStrike" cap="none">
                <a:solidFill>
                  <a:srgbClr val="595959"/>
                </a:solidFill>
                <a:latin typeface="Arial"/>
                <a:ea typeface="Arial"/>
                <a:cs typeface="Arial"/>
                <a:sym typeface="Arial"/>
              </a:defRPr>
            </a:lvl4pPr>
            <a:lvl5pPr marR="0" lvl="4" algn="l" rtl="0">
              <a:lnSpc>
                <a:spcPct val="100000"/>
              </a:lnSpc>
              <a:spcBef>
                <a:spcPts val="6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5pPr>
            <a:lvl6pPr marR="0" lvl="5" algn="l" rtl="0">
              <a:lnSpc>
                <a:spcPct val="100000"/>
              </a:lnSpc>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6pPr>
            <a:lvl7pPr marR="0" lvl="6" algn="l" rtl="0">
              <a:lnSpc>
                <a:spcPct val="100000"/>
              </a:lnSpc>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7pPr>
            <a:lvl8pPr marR="0" lvl="7" algn="l" rtl="0">
              <a:lnSpc>
                <a:spcPct val="100000"/>
              </a:lnSpc>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8pPr>
            <a:lvl9pPr marR="0" lvl="8" algn="l" rtl="0">
              <a:lnSpc>
                <a:spcPct val="100000"/>
              </a:lnSpc>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9pPr>
          </a:lstStyle>
          <a:p>
            <a:endParaRPr/>
          </a:p>
        </p:txBody>
      </p:sp>
      <p:sp>
        <p:nvSpPr>
          <p:cNvPr id="118" name="Google Shape;118;p17"/>
          <p:cNvSpPr txBox="1">
            <a:spLocks noGrp="1"/>
          </p:cNvSpPr>
          <p:nvPr>
            <p:ph type="body" idx="4"/>
          </p:nvPr>
        </p:nvSpPr>
        <p:spPr>
          <a:xfrm>
            <a:off x="4675912" y="3749285"/>
            <a:ext cx="4024243" cy="10767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2000"/>
              <a:buFont typeface="Arial"/>
              <a:buNone/>
              <a:defRPr sz="2000" b="0" i="0" u="none" strike="noStrike" cap="none">
                <a:solidFill>
                  <a:srgbClr val="595959"/>
                </a:solidFill>
                <a:latin typeface="Arial"/>
                <a:ea typeface="Arial"/>
                <a:cs typeface="Arial"/>
                <a:sym typeface="Arial"/>
              </a:defRPr>
            </a:lvl1pPr>
            <a:lvl2pPr marL="914400" marR="0" lvl="1" indent="-228600" algn="l" rtl="0">
              <a:lnSpc>
                <a:spcPct val="100000"/>
              </a:lnSpc>
              <a:spcBef>
                <a:spcPts val="600"/>
              </a:spcBef>
              <a:spcAft>
                <a:spcPts val="0"/>
              </a:spcAft>
              <a:buClr>
                <a:srgbClr val="6E6E6E"/>
              </a:buClr>
              <a:buSzPts val="1200"/>
              <a:buFont typeface="Noto Sans Symbols"/>
              <a:buNone/>
              <a:defRPr sz="1200" b="0" i="0" u="none" strike="noStrike" cap="none">
                <a:solidFill>
                  <a:srgbClr val="595959"/>
                </a:solidFill>
                <a:latin typeface="Arial"/>
                <a:ea typeface="Arial"/>
                <a:cs typeface="Arial"/>
                <a:sym typeface="Arial"/>
              </a:defRPr>
            </a:lvl2pPr>
            <a:lvl3pPr marL="1371600" marR="0" lvl="2" indent="-228600" algn="l" rtl="0">
              <a:lnSpc>
                <a:spcPct val="100000"/>
              </a:lnSpc>
              <a:spcBef>
                <a:spcPts val="600"/>
              </a:spcBef>
              <a:spcAft>
                <a:spcPts val="0"/>
              </a:spcAft>
              <a:buClr>
                <a:schemeClr val="accent1"/>
              </a:buClr>
              <a:buSzPts val="1000"/>
              <a:buFont typeface="Noto Sans Symbols"/>
              <a:buNone/>
              <a:defRPr sz="1000" b="0" i="0" u="none" strike="noStrike" cap="none">
                <a:solidFill>
                  <a:srgbClr val="595959"/>
                </a:solidFill>
                <a:latin typeface="Arial"/>
                <a:ea typeface="Arial"/>
                <a:cs typeface="Arial"/>
                <a:sym typeface="Arial"/>
              </a:defRPr>
            </a:lvl3pPr>
            <a:lvl4pPr marL="1828800" marR="0" lvl="3" indent="-228600" algn="l" rtl="0">
              <a:lnSpc>
                <a:spcPct val="100000"/>
              </a:lnSpc>
              <a:spcBef>
                <a:spcPts val="600"/>
              </a:spcBef>
              <a:spcAft>
                <a:spcPts val="0"/>
              </a:spcAft>
              <a:buClr>
                <a:srgbClr val="6E6E6E"/>
              </a:buClr>
              <a:buSzPts val="900"/>
              <a:buFont typeface="Courier New"/>
              <a:buNone/>
              <a:defRPr sz="900" b="0" i="0" u="none" strike="noStrike" cap="none">
                <a:solidFill>
                  <a:srgbClr val="595959"/>
                </a:solidFill>
                <a:latin typeface="Arial"/>
                <a:ea typeface="Arial"/>
                <a:cs typeface="Arial"/>
                <a:sym typeface="Arial"/>
              </a:defRPr>
            </a:lvl4pPr>
            <a:lvl5pPr marL="2286000" marR="0" lvl="4" indent="-228600" algn="l" rtl="0">
              <a:lnSpc>
                <a:spcPct val="100000"/>
              </a:lnSpc>
              <a:spcBef>
                <a:spcPts val="600"/>
              </a:spcBef>
              <a:spcAft>
                <a:spcPts val="0"/>
              </a:spcAft>
              <a:buClr>
                <a:schemeClr val="accent1"/>
              </a:buClr>
              <a:buSzPts val="900"/>
              <a:buFont typeface="Noto Sans Symbols"/>
              <a:buNone/>
              <a:defRPr sz="900" b="0" i="0" u="none" strike="noStrike" cap="none">
                <a:solidFill>
                  <a:srgbClr val="595959"/>
                </a:solidFill>
                <a:latin typeface="Arial"/>
                <a:ea typeface="Arial"/>
                <a:cs typeface="Arial"/>
                <a:sym typeface="Arial"/>
              </a:defRPr>
            </a:lvl5pPr>
            <a:lvl6pPr marL="2743200" marR="0" lvl="5" indent="-228600" algn="l" rtl="0">
              <a:lnSpc>
                <a:spcPct val="100000"/>
              </a:lnSpc>
              <a:spcBef>
                <a:spcPts val="180"/>
              </a:spcBef>
              <a:spcAft>
                <a:spcPts val="0"/>
              </a:spcAft>
              <a:buClr>
                <a:srgbClr val="6E6E6E"/>
              </a:buClr>
              <a:buSzPts val="900"/>
              <a:buFont typeface="Noto Sans Symbols"/>
              <a:buNone/>
              <a:defRPr sz="900" b="0" i="0" u="none" strike="noStrike" cap="none">
                <a:solidFill>
                  <a:srgbClr val="595959"/>
                </a:solidFill>
                <a:latin typeface="Arial"/>
                <a:ea typeface="Arial"/>
                <a:cs typeface="Arial"/>
                <a:sym typeface="Arial"/>
              </a:defRPr>
            </a:lvl6pPr>
            <a:lvl7pPr marL="3200400" marR="0" lvl="6" indent="-228600" algn="l" rtl="0">
              <a:lnSpc>
                <a:spcPct val="100000"/>
              </a:lnSpc>
              <a:spcBef>
                <a:spcPts val="180"/>
              </a:spcBef>
              <a:spcAft>
                <a:spcPts val="0"/>
              </a:spcAft>
              <a:buClr>
                <a:schemeClr val="accent1"/>
              </a:buClr>
              <a:buSzPts val="900"/>
              <a:buFont typeface="Noto Sans Symbols"/>
              <a:buNone/>
              <a:defRPr sz="900" b="0" i="0" u="none" strike="noStrike" cap="none">
                <a:solidFill>
                  <a:srgbClr val="595959"/>
                </a:solidFill>
                <a:latin typeface="Arial"/>
                <a:ea typeface="Arial"/>
                <a:cs typeface="Arial"/>
                <a:sym typeface="Arial"/>
              </a:defRPr>
            </a:lvl7pPr>
            <a:lvl8pPr marL="3657600" marR="0" lvl="7" indent="-228600" algn="l" rtl="0">
              <a:lnSpc>
                <a:spcPct val="100000"/>
              </a:lnSpc>
              <a:spcBef>
                <a:spcPts val="180"/>
              </a:spcBef>
              <a:spcAft>
                <a:spcPts val="0"/>
              </a:spcAft>
              <a:buClr>
                <a:srgbClr val="6E6E6E"/>
              </a:buClr>
              <a:buSzPts val="900"/>
              <a:buFont typeface="Noto Sans Symbols"/>
              <a:buNone/>
              <a:defRPr sz="900" b="0" i="0" u="none" strike="noStrike" cap="none">
                <a:solidFill>
                  <a:srgbClr val="595959"/>
                </a:solidFill>
                <a:latin typeface="Arial"/>
                <a:ea typeface="Arial"/>
                <a:cs typeface="Arial"/>
                <a:sym typeface="Arial"/>
              </a:defRPr>
            </a:lvl8pPr>
            <a:lvl9pPr marL="4114800" marR="0" lvl="8" indent="-228600" algn="l" rtl="0">
              <a:lnSpc>
                <a:spcPct val="100000"/>
              </a:lnSpc>
              <a:spcBef>
                <a:spcPts val="180"/>
              </a:spcBef>
              <a:spcAft>
                <a:spcPts val="0"/>
              </a:spcAft>
              <a:buClr>
                <a:schemeClr val="accent1"/>
              </a:buClr>
              <a:buSzPts val="900"/>
              <a:buFont typeface="Noto Sans Symbols"/>
              <a:buNone/>
              <a:defRPr sz="900" b="0" i="0" u="none" strike="noStrike" cap="none">
                <a:solidFill>
                  <a:srgbClr val="595959"/>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8_Title Slide with Picture">
  <p:cSld name="8_Title Slide with Picture">
    <p:spTree>
      <p:nvGrpSpPr>
        <p:cNvPr id="1" name="Shape 119"/>
        <p:cNvGrpSpPr/>
        <p:nvPr/>
      </p:nvGrpSpPr>
      <p:grpSpPr>
        <a:xfrm>
          <a:off x="0" y="0"/>
          <a:ext cx="0" cy="0"/>
          <a:chOff x="0" y="0"/>
          <a:chExt cx="0" cy="0"/>
        </a:xfrm>
      </p:grpSpPr>
      <p:sp>
        <p:nvSpPr>
          <p:cNvPr id="120" name="Google Shape;120;p18"/>
          <p:cNvSpPr txBox="1">
            <a:spLocks noGrp="1"/>
          </p:cNvSpPr>
          <p:nvPr>
            <p:ph type="body" idx="1"/>
          </p:nvPr>
        </p:nvSpPr>
        <p:spPr>
          <a:xfrm>
            <a:off x="224692" y="371471"/>
            <a:ext cx="8675077" cy="18656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2400"/>
              <a:buFont typeface="Arial"/>
              <a:buNone/>
              <a:defRPr sz="2400" b="0" i="0" u="none" strike="noStrike" cap="none">
                <a:solidFill>
                  <a:schemeClr val="dk1"/>
                </a:solidFill>
                <a:latin typeface="Arial"/>
                <a:ea typeface="Arial"/>
                <a:cs typeface="Arial"/>
                <a:sym typeface="Arial"/>
              </a:defRPr>
            </a:lvl1pPr>
            <a:lvl2pPr marL="914400" marR="0" lvl="1" indent="-381000" algn="l" rtl="0">
              <a:lnSpc>
                <a:spcPct val="100000"/>
              </a:lnSpc>
              <a:spcBef>
                <a:spcPts val="600"/>
              </a:spcBef>
              <a:spcAft>
                <a:spcPts val="0"/>
              </a:spcAft>
              <a:buClr>
                <a:srgbClr val="6E6E6E"/>
              </a:buClr>
              <a:buSzPts val="2400"/>
              <a:buFont typeface="Noto Sans Symbols"/>
              <a:buChar char="🞑"/>
              <a:defRPr sz="2400" b="0" i="0" u="none" strike="noStrike" cap="none">
                <a:solidFill>
                  <a:srgbClr val="595959"/>
                </a:solidFill>
                <a:latin typeface="Arial"/>
                <a:ea typeface="Arial"/>
                <a:cs typeface="Arial"/>
                <a:sym typeface="Arial"/>
              </a:defRPr>
            </a:lvl2pPr>
            <a:lvl3pPr marL="1371600" marR="0" lvl="2" indent="-381000" algn="l" rtl="0">
              <a:lnSpc>
                <a:spcPct val="100000"/>
              </a:lnSpc>
              <a:spcBef>
                <a:spcPts val="600"/>
              </a:spcBef>
              <a:spcAft>
                <a:spcPts val="0"/>
              </a:spcAft>
              <a:buClr>
                <a:schemeClr val="accent1"/>
              </a:buClr>
              <a:buSzPts val="2400"/>
              <a:buFont typeface="Noto Sans Symbols"/>
              <a:buChar char="🞑"/>
              <a:defRPr sz="2400" b="0" i="0" u="none" strike="noStrike" cap="none">
                <a:solidFill>
                  <a:srgbClr val="595959"/>
                </a:solidFill>
                <a:latin typeface="Arial"/>
                <a:ea typeface="Arial"/>
                <a:cs typeface="Arial"/>
                <a:sym typeface="Arial"/>
              </a:defRPr>
            </a:lvl3pPr>
            <a:lvl4pPr marL="1828800" marR="0" lvl="3" indent="-381000" algn="l" rtl="0">
              <a:lnSpc>
                <a:spcPct val="100000"/>
              </a:lnSpc>
              <a:spcBef>
                <a:spcPts val="600"/>
              </a:spcBef>
              <a:spcAft>
                <a:spcPts val="0"/>
              </a:spcAft>
              <a:buClr>
                <a:srgbClr val="6E6E6E"/>
              </a:buClr>
              <a:buSzPts val="2400"/>
              <a:buFont typeface="Courier New"/>
              <a:buChar char="o"/>
              <a:defRPr sz="2400" b="0" i="0" u="none" strike="noStrike" cap="none">
                <a:solidFill>
                  <a:srgbClr val="595959"/>
                </a:solidFill>
                <a:latin typeface="Arial"/>
                <a:ea typeface="Arial"/>
                <a:cs typeface="Arial"/>
                <a:sym typeface="Arial"/>
              </a:defRPr>
            </a:lvl4pPr>
            <a:lvl5pPr marL="2286000" marR="0" lvl="4" indent="-381000" algn="l" rtl="0">
              <a:lnSpc>
                <a:spcPct val="100000"/>
              </a:lnSpc>
              <a:spcBef>
                <a:spcPts val="600"/>
              </a:spcBef>
              <a:spcAft>
                <a:spcPts val="0"/>
              </a:spcAft>
              <a:buClr>
                <a:schemeClr val="accent1"/>
              </a:buClr>
              <a:buSzPts val="2400"/>
              <a:buFont typeface="Noto Sans Symbols"/>
              <a:buChar char="🞑"/>
              <a:defRPr sz="2400" b="0" i="0" u="none" strike="noStrike" cap="none">
                <a:solidFill>
                  <a:srgbClr val="595959"/>
                </a:solidFill>
                <a:latin typeface="Arial"/>
                <a:ea typeface="Arial"/>
                <a:cs typeface="Arial"/>
                <a:sym typeface="Arial"/>
              </a:defRPr>
            </a:lvl5pPr>
            <a:lvl6pPr marL="2743200" marR="0" lvl="5" indent="-304800" algn="l" rtl="0">
              <a:lnSpc>
                <a:spcPct val="100000"/>
              </a:lnSpc>
              <a:spcBef>
                <a:spcPts val="240"/>
              </a:spcBef>
              <a:spcAft>
                <a:spcPts val="0"/>
              </a:spcAft>
              <a:buClr>
                <a:srgbClr val="6E6E6E"/>
              </a:buClr>
              <a:buSzPts val="1200"/>
              <a:buFont typeface="Noto Sans Symbols"/>
              <a:buChar char="🞑"/>
              <a:defRPr sz="1200" b="0" i="0" u="none" strike="noStrike" cap="none">
                <a:solidFill>
                  <a:srgbClr val="595959"/>
                </a:solidFill>
                <a:latin typeface="Arial"/>
                <a:ea typeface="Arial"/>
                <a:cs typeface="Arial"/>
                <a:sym typeface="Arial"/>
              </a:defRPr>
            </a:lvl6pPr>
            <a:lvl7pPr marL="3200400" marR="0" lvl="6"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rgbClr val="595959"/>
                </a:solidFill>
                <a:latin typeface="Arial"/>
                <a:ea typeface="Arial"/>
                <a:cs typeface="Arial"/>
                <a:sym typeface="Arial"/>
              </a:defRPr>
            </a:lvl7pPr>
            <a:lvl8pPr marL="3657600" marR="0" lvl="7" indent="-304800" algn="l" rtl="0">
              <a:lnSpc>
                <a:spcPct val="100000"/>
              </a:lnSpc>
              <a:spcBef>
                <a:spcPts val="240"/>
              </a:spcBef>
              <a:spcAft>
                <a:spcPts val="0"/>
              </a:spcAft>
              <a:buClr>
                <a:srgbClr val="6E6E6E"/>
              </a:buClr>
              <a:buSzPts val="1200"/>
              <a:buFont typeface="Noto Sans Symbols"/>
              <a:buChar char="🞑"/>
              <a:defRPr sz="1200" b="0" i="0" u="none" strike="noStrike" cap="none">
                <a:solidFill>
                  <a:srgbClr val="595959"/>
                </a:solidFill>
                <a:latin typeface="Arial"/>
                <a:ea typeface="Arial"/>
                <a:cs typeface="Arial"/>
                <a:sym typeface="Arial"/>
              </a:defRPr>
            </a:lvl8pPr>
            <a:lvl9pPr marL="4114800" marR="0" lvl="8"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rgbClr val="595959"/>
                </a:solidFill>
                <a:latin typeface="Arial"/>
                <a:ea typeface="Arial"/>
                <a:cs typeface="Arial"/>
                <a:sym typeface="Arial"/>
              </a:defRPr>
            </a:lvl9pPr>
          </a:lstStyle>
          <a:p>
            <a:endParaRPr/>
          </a:p>
        </p:txBody>
      </p:sp>
      <p:sp>
        <p:nvSpPr>
          <p:cNvPr id="121" name="Google Shape;121;p18"/>
          <p:cNvSpPr txBox="1">
            <a:spLocks noGrp="1"/>
          </p:cNvSpPr>
          <p:nvPr>
            <p:ph type="body" idx="2"/>
          </p:nvPr>
        </p:nvSpPr>
        <p:spPr>
          <a:xfrm>
            <a:off x="4542692" y="2376639"/>
            <a:ext cx="4357077" cy="33644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600"/>
              </a:spcBef>
              <a:spcAft>
                <a:spcPts val="0"/>
              </a:spcAft>
              <a:buClr>
                <a:srgbClr val="6E6E6E"/>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6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600"/>
              </a:spcBef>
              <a:spcAft>
                <a:spcPts val="0"/>
              </a:spcAft>
              <a:buClr>
                <a:srgbClr val="6E6E6E"/>
              </a:buClr>
              <a:buSzPts val="2000"/>
              <a:buFont typeface="Courier New"/>
              <a:buChar char="o"/>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6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rgbClr val="6E6E6E"/>
              </a:buClr>
              <a:buSzPts val="2000"/>
              <a:buFont typeface="Noto Sans Symbols"/>
              <a:buChar char="🞑"/>
              <a:defRPr sz="2000" b="0" i="0" u="none" strike="noStrike" cap="none">
                <a:solidFill>
                  <a:srgbClr val="595959"/>
                </a:solidFill>
                <a:latin typeface="Arial"/>
                <a:ea typeface="Arial"/>
                <a:cs typeface="Arial"/>
                <a:sym typeface="Arial"/>
              </a:defRPr>
            </a:lvl6pPr>
            <a:lvl7pPr marL="3200400" marR="0" lvl="6"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7pPr>
            <a:lvl8pPr marL="3657600" marR="0" lvl="7" indent="-355600" algn="l" rtl="0">
              <a:lnSpc>
                <a:spcPct val="100000"/>
              </a:lnSpc>
              <a:spcBef>
                <a:spcPts val="400"/>
              </a:spcBef>
              <a:spcAft>
                <a:spcPts val="0"/>
              </a:spcAft>
              <a:buClr>
                <a:srgbClr val="6E6E6E"/>
              </a:buClr>
              <a:buSzPts val="2000"/>
              <a:buFont typeface="Noto Sans Symbols"/>
              <a:buChar char="🞑"/>
              <a:defRPr sz="2000" b="0" i="0" u="none" strike="noStrike" cap="none">
                <a:solidFill>
                  <a:srgbClr val="595959"/>
                </a:solidFill>
                <a:latin typeface="Arial"/>
                <a:ea typeface="Arial"/>
                <a:cs typeface="Arial"/>
                <a:sym typeface="Arial"/>
              </a:defRPr>
            </a:lvl8pPr>
            <a:lvl9pPr marL="4114800" marR="0" lvl="8"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9pPr>
          </a:lstStyle>
          <a:p>
            <a:endParaRPr/>
          </a:p>
        </p:txBody>
      </p:sp>
      <p:sp>
        <p:nvSpPr>
          <p:cNvPr id="122" name="Google Shape;122;p18"/>
          <p:cNvSpPr>
            <a:spLocks noGrp="1"/>
          </p:cNvSpPr>
          <p:nvPr>
            <p:ph type="pic" idx="3"/>
          </p:nvPr>
        </p:nvSpPr>
        <p:spPr>
          <a:xfrm>
            <a:off x="228600" y="2376640"/>
            <a:ext cx="4024243" cy="336443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000"/>
              </a:spcBef>
              <a:spcAft>
                <a:spcPts val="0"/>
              </a:spcAft>
              <a:buClr>
                <a:schemeClr val="accent1"/>
              </a:buClr>
              <a:buSzPts val="3200"/>
              <a:buFont typeface="Arial"/>
              <a:buNone/>
              <a:defRPr sz="3200" b="0" i="0" u="none" strike="noStrike" cap="none">
                <a:solidFill>
                  <a:srgbClr val="595959"/>
                </a:solidFill>
                <a:latin typeface="Arial"/>
                <a:ea typeface="Arial"/>
                <a:cs typeface="Arial"/>
                <a:sym typeface="Arial"/>
              </a:defRPr>
            </a:lvl1pPr>
            <a:lvl2pPr marR="0" lvl="1" algn="l" rtl="0">
              <a:lnSpc>
                <a:spcPct val="100000"/>
              </a:lnSpc>
              <a:spcBef>
                <a:spcPts val="600"/>
              </a:spcBef>
              <a:spcAft>
                <a:spcPts val="0"/>
              </a:spcAft>
              <a:buClr>
                <a:srgbClr val="6E6E6E"/>
              </a:buClr>
              <a:buSzPts val="2800"/>
              <a:buFont typeface="Noto Sans Symbols"/>
              <a:buNone/>
              <a:defRPr sz="2800" b="0" i="0" u="none" strike="noStrike" cap="none">
                <a:solidFill>
                  <a:srgbClr val="595959"/>
                </a:solidFill>
                <a:latin typeface="Arial"/>
                <a:ea typeface="Arial"/>
                <a:cs typeface="Arial"/>
                <a:sym typeface="Arial"/>
              </a:defRPr>
            </a:lvl2pPr>
            <a:lvl3pPr marR="0" lvl="2" algn="l" rtl="0">
              <a:lnSpc>
                <a:spcPct val="100000"/>
              </a:lnSpc>
              <a:spcBef>
                <a:spcPts val="600"/>
              </a:spcBef>
              <a:spcAft>
                <a:spcPts val="0"/>
              </a:spcAft>
              <a:buClr>
                <a:schemeClr val="accent1"/>
              </a:buClr>
              <a:buSzPts val="2400"/>
              <a:buFont typeface="Noto Sans Symbols"/>
              <a:buNone/>
              <a:defRPr sz="2400" b="0" i="0" u="none" strike="noStrike" cap="none">
                <a:solidFill>
                  <a:srgbClr val="595959"/>
                </a:solidFill>
                <a:latin typeface="Arial"/>
                <a:ea typeface="Arial"/>
                <a:cs typeface="Arial"/>
                <a:sym typeface="Arial"/>
              </a:defRPr>
            </a:lvl3pPr>
            <a:lvl4pPr marR="0" lvl="3" algn="l" rtl="0">
              <a:lnSpc>
                <a:spcPct val="100000"/>
              </a:lnSpc>
              <a:spcBef>
                <a:spcPts val="600"/>
              </a:spcBef>
              <a:spcAft>
                <a:spcPts val="0"/>
              </a:spcAft>
              <a:buClr>
                <a:srgbClr val="6E6E6E"/>
              </a:buClr>
              <a:buSzPts val="2000"/>
              <a:buFont typeface="Courier New"/>
              <a:buNone/>
              <a:defRPr sz="2000" b="0" i="0" u="none" strike="noStrike" cap="none">
                <a:solidFill>
                  <a:srgbClr val="595959"/>
                </a:solidFill>
                <a:latin typeface="Arial"/>
                <a:ea typeface="Arial"/>
                <a:cs typeface="Arial"/>
                <a:sym typeface="Arial"/>
              </a:defRPr>
            </a:lvl4pPr>
            <a:lvl5pPr marR="0" lvl="4" algn="l" rtl="0">
              <a:lnSpc>
                <a:spcPct val="100000"/>
              </a:lnSpc>
              <a:spcBef>
                <a:spcPts val="6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5pPr>
            <a:lvl6pPr marR="0" lvl="5" algn="l" rtl="0">
              <a:lnSpc>
                <a:spcPct val="100000"/>
              </a:lnSpc>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6pPr>
            <a:lvl7pPr marR="0" lvl="6" algn="l" rtl="0">
              <a:lnSpc>
                <a:spcPct val="100000"/>
              </a:lnSpc>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7pPr>
            <a:lvl8pPr marR="0" lvl="7" algn="l" rtl="0">
              <a:lnSpc>
                <a:spcPct val="100000"/>
              </a:lnSpc>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8pPr>
            <a:lvl9pPr marR="0" lvl="8" algn="l" rtl="0">
              <a:lnSpc>
                <a:spcPct val="100000"/>
              </a:lnSpc>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9pPr>
          </a:lstStyle>
          <a:p>
            <a:endParaRPr/>
          </a:p>
        </p:txBody>
      </p:sp>
      <p:pic>
        <p:nvPicPr>
          <p:cNvPr id="123" name="Google Shape;123;p18" descr="hood11.png"/>
          <p:cNvPicPr preferRelativeResize="0"/>
          <p:nvPr/>
        </p:nvPicPr>
        <p:blipFill rotWithShape="1">
          <a:blip r:embed="rId2">
            <a:alphaModFix/>
          </a:blip>
          <a:srcRect/>
          <a:stretch/>
        </p:blipFill>
        <p:spPr>
          <a:xfrm>
            <a:off x="5673436" y="3013150"/>
            <a:ext cx="4432685" cy="2955122"/>
          </a:xfrm>
          <a:prstGeom prst="rect">
            <a:avLst/>
          </a:prstGeom>
          <a:noFill/>
          <a:ln>
            <a:noFill/>
          </a:ln>
        </p:spPr>
      </p:pic>
      <p:pic>
        <p:nvPicPr>
          <p:cNvPr id="124" name="Google Shape;124;p18" descr="VDOE_v_blk_State.png"/>
          <p:cNvPicPr preferRelativeResize="0"/>
          <p:nvPr/>
        </p:nvPicPr>
        <p:blipFill rotWithShape="1">
          <a:blip r:embed="rId3">
            <a:alphaModFix/>
          </a:blip>
          <a:srcRect/>
          <a:stretch/>
        </p:blipFill>
        <p:spPr>
          <a:xfrm>
            <a:off x="7353389" y="5218546"/>
            <a:ext cx="1736732" cy="7497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9_Title Slide with Picture">
  <p:cSld name="9_Title Slide with Picture">
    <p:spTree>
      <p:nvGrpSpPr>
        <p:cNvPr id="1" name="Shape 125"/>
        <p:cNvGrpSpPr/>
        <p:nvPr/>
      </p:nvGrpSpPr>
      <p:grpSpPr>
        <a:xfrm>
          <a:off x="0" y="0"/>
          <a:ext cx="0" cy="0"/>
          <a:chOff x="0" y="0"/>
          <a:chExt cx="0" cy="0"/>
        </a:xfrm>
      </p:grpSpPr>
      <p:pic>
        <p:nvPicPr>
          <p:cNvPr id="126" name="Google Shape;126;p19" descr="Assemble.jpg"/>
          <p:cNvPicPr preferRelativeResize="0"/>
          <p:nvPr/>
        </p:nvPicPr>
        <p:blipFill rotWithShape="1">
          <a:blip r:embed="rId2">
            <a:alphaModFix/>
          </a:blip>
          <a:srcRect/>
          <a:stretch/>
        </p:blipFill>
        <p:spPr>
          <a:xfrm>
            <a:off x="-939031" y="1"/>
            <a:ext cx="9251758" cy="5934772"/>
          </a:xfrm>
          <a:prstGeom prst="rect">
            <a:avLst/>
          </a:prstGeom>
          <a:noFill/>
          <a:ln>
            <a:noFill/>
          </a:ln>
        </p:spPr>
      </p:pic>
      <p:sp>
        <p:nvSpPr>
          <p:cNvPr id="127" name="Google Shape;127;p19"/>
          <p:cNvSpPr/>
          <p:nvPr/>
        </p:nvSpPr>
        <p:spPr>
          <a:xfrm>
            <a:off x="5434061" y="0"/>
            <a:ext cx="3709939" cy="5934772"/>
          </a:xfrm>
          <a:prstGeom prst="rect">
            <a:avLst/>
          </a:prstGeom>
          <a:solidFill>
            <a:schemeClr val="lt1"/>
          </a:solidFill>
          <a:ln>
            <a:noFill/>
          </a:ln>
          <a:effectLst>
            <a:outerShdw blurRad="50800" dist="38100" dir="9000000" algn="tl" rotWithShape="0">
              <a:srgbClr val="000000">
                <a:alpha val="17254"/>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a:r>
            <a:br>
              <a:rPr lang="en-US"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pic>
        <p:nvPicPr>
          <p:cNvPr id="128" name="Google Shape;128;p19" descr="VDOE_v_blk_State.png"/>
          <p:cNvPicPr preferRelativeResize="0"/>
          <p:nvPr/>
        </p:nvPicPr>
        <p:blipFill rotWithShape="1">
          <a:blip r:embed="rId3">
            <a:alphaModFix/>
          </a:blip>
          <a:srcRect/>
          <a:stretch/>
        </p:blipFill>
        <p:spPr>
          <a:xfrm>
            <a:off x="7353389" y="5218546"/>
            <a:ext cx="1736732" cy="749726"/>
          </a:xfrm>
          <a:prstGeom prst="rect">
            <a:avLst/>
          </a:prstGeom>
          <a:noFill/>
          <a:ln>
            <a:noFill/>
          </a:ln>
        </p:spPr>
      </p:pic>
      <p:sp>
        <p:nvSpPr>
          <p:cNvPr id="129" name="Google Shape;129;p19"/>
          <p:cNvSpPr txBox="1">
            <a:spLocks noGrp="1"/>
          </p:cNvSpPr>
          <p:nvPr>
            <p:ph type="body" idx="1"/>
          </p:nvPr>
        </p:nvSpPr>
        <p:spPr>
          <a:xfrm>
            <a:off x="5646733" y="205906"/>
            <a:ext cx="3272575" cy="6397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2000"/>
              </a:spcBef>
              <a:spcAft>
                <a:spcPts val="0"/>
              </a:spcAft>
              <a:buClr>
                <a:schemeClr val="accent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600"/>
              </a:spcBef>
              <a:spcAft>
                <a:spcPts val="0"/>
              </a:spcAft>
              <a:buClr>
                <a:srgbClr val="6E6E6E"/>
              </a:buClr>
              <a:buSzPts val="2000"/>
              <a:buFont typeface="Noto Sans Symbols"/>
              <a:buNone/>
              <a:defRPr sz="2000" b="1" i="0" u="none" strike="noStrike" cap="none">
                <a:solidFill>
                  <a:srgbClr val="595959"/>
                </a:solidFill>
                <a:latin typeface="Arial"/>
                <a:ea typeface="Arial"/>
                <a:cs typeface="Arial"/>
                <a:sym typeface="Arial"/>
              </a:defRPr>
            </a:lvl2pPr>
            <a:lvl3pPr marL="1371600" marR="0" lvl="2" indent="-228600" algn="l" rtl="0">
              <a:lnSpc>
                <a:spcPct val="100000"/>
              </a:lnSpc>
              <a:spcBef>
                <a:spcPts val="600"/>
              </a:spcBef>
              <a:spcAft>
                <a:spcPts val="0"/>
              </a:spcAft>
              <a:buClr>
                <a:schemeClr val="accent1"/>
              </a:buClr>
              <a:buSzPts val="1800"/>
              <a:buFont typeface="Noto Sans Symbols"/>
              <a:buNone/>
              <a:defRPr sz="1800" b="1" i="0" u="none" strike="noStrike" cap="none">
                <a:solidFill>
                  <a:srgbClr val="595959"/>
                </a:solidFill>
                <a:latin typeface="Arial"/>
                <a:ea typeface="Arial"/>
                <a:cs typeface="Arial"/>
                <a:sym typeface="Arial"/>
              </a:defRPr>
            </a:lvl3pPr>
            <a:lvl4pPr marL="1828800" marR="0" lvl="3" indent="-228600" algn="l" rtl="0">
              <a:lnSpc>
                <a:spcPct val="100000"/>
              </a:lnSpc>
              <a:spcBef>
                <a:spcPts val="600"/>
              </a:spcBef>
              <a:spcAft>
                <a:spcPts val="0"/>
              </a:spcAft>
              <a:buClr>
                <a:srgbClr val="6E6E6E"/>
              </a:buClr>
              <a:buSzPts val="1600"/>
              <a:buFont typeface="Courier New"/>
              <a:buNone/>
              <a:defRPr sz="1600" b="1" i="0" u="none" strike="noStrike" cap="none">
                <a:solidFill>
                  <a:srgbClr val="595959"/>
                </a:solidFill>
                <a:latin typeface="Arial"/>
                <a:ea typeface="Arial"/>
                <a:cs typeface="Arial"/>
                <a:sym typeface="Arial"/>
              </a:defRPr>
            </a:lvl4pPr>
            <a:lvl5pPr marL="2286000" marR="0" lvl="4" indent="-228600" algn="l" rtl="0">
              <a:lnSpc>
                <a:spcPct val="100000"/>
              </a:lnSpc>
              <a:spcBef>
                <a:spcPts val="60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5pPr>
            <a:lvl6pPr marL="2743200" marR="0" lvl="5" indent="-228600" algn="l" rtl="0">
              <a:lnSpc>
                <a:spcPct val="100000"/>
              </a:lnSpc>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6pPr>
            <a:lvl7pPr marL="3200400" marR="0" lvl="6" indent="-228600" algn="l" rtl="0">
              <a:lnSpc>
                <a:spcPct val="100000"/>
              </a:lnSpc>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7pPr>
            <a:lvl8pPr marL="3657600" marR="0" lvl="7" indent="-228600" algn="l" rtl="0">
              <a:lnSpc>
                <a:spcPct val="100000"/>
              </a:lnSpc>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8pPr>
            <a:lvl9pPr marL="4114800" marR="0" lvl="8" indent="-228600" algn="l" rtl="0">
              <a:lnSpc>
                <a:spcPct val="100000"/>
              </a:lnSpc>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9pPr>
          </a:lstStyle>
          <a:p>
            <a:endParaRPr/>
          </a:p>
        </p:txBody>
      </p:sp>
      <p:sp>
        <p:nvSpPr>
          <p:cNvPr id="130" name="Google Shape;130;p19"/>
          <p:cNvSpPr txBox="1">
            <a:spLocks noGrp="1"/>
          </p:cNvSpPr>
          <p:nvPr>
            <p:ph type="body" idx="2"/>
          </p:nvPr>
        </p:nvSpPr>
        <p:spPr>
          <a:xfrm>
            <a:off x="5646733" y="1060581"/>
            <a:ext cx="3272575" cy="314018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2400"/>
              <a:buFont typeface="Arial"/>
              <a:buNone/>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600"/>
              </a:spcBef>
              <a:spcAft>
                <a:spcPts val="0"/>
              </a:spcAft>
              <a:buClr>
                <a:srgbClr val="6E6E6E"/>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rgbClr val="6E6E6E"/>
              </a:buClr>
              <a:buSzPts val="1600"/>
              <a:buFont typeface="Courier New"/>
              <a:buChar char="o"/>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6pPr>
            <a:lvl7pPr marL="3200400" marR="0" lvl="6"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7pPr>
            <a:lvl8pPr marL="3657600" marR="0" lvl="7" indent="-330200" algn="l" rtl="0">
              <a:lnSpc>
                <a:spcPct val="100000"/>
              </a:lnSpc>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8pPr>
            <a:lvl9pPr marL="4114800" marR="0" lvl="8"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67732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5_Title Slide with Picture">
  <p:cSld name="15_Title Slide with Pictur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346363" y="-133442"/>
            <a:ext cx="9744363" cy="1395746"/>
          </a:xfrm>
          <a:prstGeom prst="rect">
            <a:avLst/>
          </a:prstGeom>
          <a:solidFill>
            <a:schemeClr val="dk2"/>
          </a:solidFill>
          <a:ln>
            <a:noFill/>
          </a:ln>
        </p:spPr>
        <p:txBody>
          <a:bodyPr spcFirstLastPara="1" wrap="square" lIns="457200" tIns="0" rIns="457200" bIns="0" anchor="ctr" anchorCtr="0">
            <a:noAutofit/>
          </a:bodyPr>
          <a:lstStyle>
            <a:lvl1pPr lvl="0" algn="l">
              <a:lnSpc>
                <a:spcPct val="100000"/>
              </a:lnSpc>
              <a:spcBef>
                <a:spcPts val="0"/>
              </a:spcBef>
              <a:spcAft>
                <a:spcPts val="0"/>
              </a:spcAft>
              <a:buClr>
                <a:schemeClr val="lt1"/>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346078" y="1548958"/>
            <a:ext cx="3512768" cy="55624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2000"/>
              </a:spcBef>
              <a:spcAft>
                <a:spcPts val="0"/>
              </a:spcAft>
              <a:buClr>
                <a:schemeClr val="accent1"/>
              </a:buClr>
              <a:buSzPts val="2800"/>
              <a:buFont typeface="Arial"/>
              <a:buNone/>
              <a:defRPr sz="2800" b="1" i="0" u="none" strike="noStrike" cap="none">
                <a:solidFill>
                  <a:schemeClr val="dk1"/>
                </a:solidFill>
                <a:latin typeface="Arial"/>
                <a:ea typeface="Arial"/>
                <a:cs typeface="Arial"/>
                <a:sym typeface="Arial"/>
              </a:defRPr>
            </a:lvl1pPr>
            <a:lvl2pPr marL="914400" marR="0" lvl="1" indent="-228600" algn="l" rtl="0">
              <a:lnSpc>
                <a:spcPct val="100000"/>
              </a:lnSpc>
              <a:spcBef>
                <a:spcPts val="600"/>
              </a:spcBef>
              <a:spcAft>
                <a:spcPts val="0"/>
              </a:spcAft>
              <a:buClr>
                <a:srgbClr val="6E6E6E"/>
              </a:buClr>
              <a:buSzPts val="2000"/>
              <a:buFont typeface="Noto Sans Symbols"/>
              <a:buNone/>
              <a:defRPr sz="2000" b="1" i="0" u="none" strike="noStrike" cap="none">
                <a:solidFill>
                  <a:srgbClr val="595959"/>
                </a:solidFill>
                <a:latin typeface="Arial"/>
                <a:ea typeface="Arial"/>
                <a:cs typeface="Arial"/>
                <a:sym typeface="Arial"/>
              </a:defRPr>
            </a:lvl2pPr>
            <a:lvl3pPr marL="1371600" marR="0" lvl="2" indent="-228600" algn="l" rtl="0">
              <a:lnSpc>
                <a:spcPct val="100000"/>
              </a:lnSpc>
              <a:spcBef>
                <a:spcPts val="600"/>
              </a:spcBef>
              <a:spcAft>
                <a:spcPts val="0"/>
              </a:spcAft>
              <a:buClr>
                <a:schemeClr val="accent1"/>
              </a:buClr>
              <a:buSzPts val="1800"/>
              <a:buFont typeface="Noto Sans Symbols"/>
              <a:buNone/>
              <a:defRPr sz="1800" b="1" i="0" u="none" strike="noStrike" cap="none">
                <a:solidFill>
                  <a:srgbClr val="595959"/>
                </a:solidFill>
                <a:latin typeface="Arial"/>
                <a:ea typeface="Arial"/>
                <a:cs typeface="Arial"/>
                <a:sym typeface="Arial"/>
              </a:defRPr>
            </a:lvl3pPr>
            <a:lvl4pPr marL="1828800" marR="0" lvl="3" indent="-228600" algn="l" rtl="0">
              <a:lnSpc>
                <a:spcPct val="100000"/>
              </a:lnSpc>
              <a:spcBef>
                <a:spcPts val="600"/>
              </a:spcBef>
              <a:spcAft>
                <a:spcPts val="0"/>
              </a:spcAft>
              <a:buClr>
                <a:srgbClr val="6E6E6E"/>
              </a:buClr>
              <a:buSzPts val="1600"/>
              <a:buFont typeface="Courier New"/>
              <a:buNone/>
              <a:defRPr sz="1600" b="1" i="0" u="none" strike="noStrike" cap="none">
                <a:solidFill>
                  <a:srgbClr val="595959"/>
                </a:solidFill>
                <a:latin typeface="Arial"/>
                <a:ea typeface="Arial"/>
                <a:cs typeface="Arial"/>
                <a:sym typeface="Arial"/>
              </a:defRPr>
            </a:lvl4pPr>
            <a:lvl5pPr marL="2286000" marR="0" lvl="4" indent="-228600" algn="l" rtl="0">
              <a:lnSpc>
                <a:spcPct val="100000"/>
              </a:lnSpc>
              <a:spcBef>
                <a:spcPts val="60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5pPr>
            <a:lvl6pPr marL="2743200" marR="0" lvl="5" indent="-228600" algn="l" rtl="0">
              <a:lnSpc>
                <a:spcPct val="100000"/>
              </a:lnSpc>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6pPr>
            <a:lvl7pPr marL="3200400" marR="0" lvl="6" indent="-228600" algn="l" rtl="0">
              <a:lnSpc>
                <a:spcPct val="100000"/>
              </a:lnSpc>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7pPr>
            <a:lvl8pPr marL="3657600" marR="0" lvl="7" indent="-228600" algn="l" rtl="0">
              <a:lnSpc>
                <a:spcPct val="100000"/>
              </a:lnSpc>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8pPr>
            <a:lvl9pPr marL="4114800" marR="0" lvl="8" indent="-228600" algn="l" rtl="0">
              <a:lnSpc>
                <a:spcPct val="100000"/>
              </a:lnSpc>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9pPr>
          </a:lstStyle>
          <a:p>
            <a:endParaRPr/>
          </a:p>
        </p:txBody>
      </p:sp>
      <p:sp>
        <p:nvSpPr>
          <p:cNvPr id="22" name="Google Shape;22;p3"/>
          <p:cNvSpPr txBox="1">
            <a:spLocks noGrp="1"/>
          </p:cNvSpPr>
          <p:nvPr>
            <p:ph type="body" idx="2"/>
          </p:nvPr>
        </p:nvSpPr>
        <p:spPr>
          <a:xfrm>
            <a:off x="361461" y="2322213"/>
            <a:ext cx="3512768" cy="327555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2400"/>
              <a:buFont typeface="Arial"/>
              <a:buNone/>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600"/>
              </a:spcBef>
              <a:spcAft>
                <a:spcPts val="0"/>
              </a:spcAft>
              <a:buClr>
                <a:srgbClr val="6E6E6E"/>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rgbClr val="6E6E6E"/>
              </a:buClr>
              <a:buSzPts val="1600"/>
              <a:buFont typeface="Courier New"/>
              <a:buChar char="o"/>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6pPr>
            <a:lvl7pPr marL="3200400" marR="0" lvl="6"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7pPr>
            <a:lvl8pPr marL="3657600" marR="0" lvl="7" indent="-330200" algn="l" rtl="0">
              <a:lnSpc>
                <a:spcPct val="100000"/>
              </a:lnSpc>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8pPr>
            <a:lvl9pPr marL="4114800" marR="0" lvl="8"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9pPr>
          </a:lstStyle>
          <a:p>
            <a:endParaRPr/>
          </a:p>
        </p:txBody>
      </p:sp>
      <p:pic>
        <p:nvPicPr>
          <p:cNvPr id="23" name="Google Shape;23;p3" descr="VDOE_v_blk_State.png"/>
          <p:cNvPicPr preferRelativeResize="0"/>
          <p:nvPr/>
        </p:nvPicPr>
        <p:blipFill rotWithShape="1">
          <a:blip r:embed="rId2">
            <a:alphaModFix/>
          </a:blip>
          <a:srcRect/>
          <a:stretch/>
        </p:blipFill>
        <p:spPr>
          <a:xfrm>
            <a:off x="7353389" y="5218546"/>
            <a:ext cx="1736732" cy="749726"/>
          </a:xfrm>
          <a:prstGeom prst="rect">
            <a:avLst/>
          </a:prstGeom>
          <a:noFill/>
          <a:ln>
            <a:noFill/>
          </a:ln>
        </p:spPr>
      </p:pic>
      <p:sp>
        <p:nvSpPr>
          <p:cNvPr id="24" name="Google Shape;24;p3"/>
          <p:cNvSpPr>
            <a:spLocks noGrp="1"/>
          </p:cNvSpPr>
          <p:nvPr>
            <p:ph type="pic" idx="3"/>
          </p:nvPr>
        </p:nvSpPr>
        <p:spPr>
          <a:xfrm>
            <a:off x="4761523" y="1548958"/>
            <a:ext cx="4024243" cy="336443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000"/>
              </a:spcBef>
              <a:spcAft>
                <a:spcPts val="0"/>
              </a:spcAft>
              <a:buClr>
                <a:schemeClr val="accent1"/>
              </a:buClr>
              <a:buSzPts val="3200"/>
              <a:buFont typeface="Arial"/>
              <a:buNone/>
              <a:defRPr sz="3200" b="0" i="0" u="none" strike="noStrike" cap="none">
                <a:solidFill>
                  <a:srgbClr val="595959"/>
                </a:solidFill>
                <a:latin typeface="Arial"/>
                <a:ea typeface="Arial"/>
                <a:cs typeface="Arial"/>
                <a:sym typeface="Arial"/>
              </a:defRPr>
            </a:lvl1pPr>
            <a:lvl2pPr marR="0" lvl="1" algn="l" rtl="0">
              <a:lnSpc>
                <a:spcPct val="100000"/>
              </a:lnSpc>
              <a:spcBef>
                <a:spcPts val="600"/>
              </a:spcBef>
              <a:spcAft>
                <a:spcPts val="0"/>
              </a:spcAft>
              <a:buClr>
                <a:srgbClr val="6E6E6E"/>
              </a:buClr>
              <a:buSzPts val="2800"/>
              <a:buFont typeface="Noto Sans Symbols"/>
              <a:buNone/>
              <a:defRPr sz="2800" b="0" i="0" u="none" strike="noStrike" cap="none">
                <a:solidFill>
                  <a:srgbClr val="595959"/>
                </a:solidFill>
                <a:latin typeface="Arial"/>
                <a:ea typeface="Arial"/>
                <a:cs typeface="Arial"/>
                <a:sym typeface="Arial"/>
              </a:defRPr>
            </a:lvl2pPr>
            <a:lvl3pPr marR="0" lvl="2" algn="l" rtl="0">
              <a:lnSpc>
                <a:spcPct val="100000"/>
              </a:lnSpc>
              <a:spcBef>
                <a:spcPts val="600"/>
              </a:spcBef>
              <a:spcAft>
                <a:spcPts val="0"/>
              </a:spcAft>
              <a:buClr>
                <a:schemeClr val="accent1"/>
              </a:buClr>
              <a:buSzPts val="2400"/>
              <a:buFont typeface="Noto Sans Symbols"/>
              <a:buNone/>
              <a:defRPr sz="2400" b="0" i="0" u="none" strike="noStrike" cap="none">
                <a:solidFill>
                  <a:srgbClr val="595959"/>
                </a:solidFill>
                <a:latin typeface="Arial"/>
                <a:ea typeface="Arial"/>
                <a:cs typeface="Arial"/>
                <a:sym typeface="Arial"/>
              </a:defRPr>
            </a:lvl3pPr>
            <a:lvl4pPr marR="0" lvl="3" algn="l" rtl="0">
              <a:lnSpc>
                <a:spcPct val="100000"/>
              </a:lnSpc>
              <a:spcBef>
                <a:spcPts val="600"/>
              </a:spcBef>
              <a:spcAft>
                <a:spcPts val="0"/>
              </a:spcAft>
              <a:buClr>
                <a:srgbClr val="6E6E6E"/>
              </a:buClr>
              <a:buSzPts val="2000"/>
              <a:buFont typeface="Courier New"/>
              <a:buNone/>
              <a:defRPr sz="2000" b="0" i="0" u="none" strike="noStrike" cap="none">
                <a:solidFill>
                  <a:srgbClr val="595959"/>
                </a:solidFill>
                <a:latin typeface="Arial"/>
                <a:ea typeface="Arial"/>
                <a:cs typeface="Arial"/>
                <a:sym typeface="Arial"/>
              </a:defRPr>
            </a:lvl4pPr>
            <a:lvl5pPr marR="0" lvl="4" algn="l" rtl="0">
              <a:lnSpc>
                <a:spcPct val="100000"/>
              </a:lnSpc>
              <a:spcBef>
                <a:spcPts val="6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5pPr>
            <a:lvl6pPr marR="0" lvl="5" algn="l" rtl="0">
              <a:lnSpc>
                <a:spcPct val="100000"/>
              </a:lnSpc>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6pPr>
            <a:lvl7pPr marR="0" lvl="6" algn="l" rtl="0">
              <a:lnSpc>
                <a:spcPct val="100000"/>
              </a:lnSpc>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7pPr>
            <a:lvl8pPr marR="0" lvl="7" algn="l" rtl="0">
              <a:lnSpc>
                <a:spcPct val="100000"/>
              </a:lnSpc>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8pPr>
            <a:lvl9pPr marR="0" lvl="8" algn="l" rtl="0">
              <a:lnSpc>
                <a:spcPct val="100000"/>
              </a:lnSpc>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C1FE8B-5EA0-437F-ADBC-D97978C0378B}"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20877-E8DB-40EF-A7A2-8905E86F9B64}" type="slidenum">
              <a:rPr lang="en-US" smtClean="0"/>
              <a:t>‹#›</a:t>
            </a:fld>
            <a:endParaRPr lang="en-US"/>
          </a:p>
        </p:txBody>
      </p:sp>
    </p:spTree>
    <p:extLst>
      <p:ext uri="{BB962C8B-B14F-4D97-AF65-F5344CB8AC3E}">
        <p14:creationId xmlns:p14="http://schemas.microsoft.com/office/powerpoint/2010/main" val="3651329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C1FE8B-5EA0-437F-ADBC-D97978C0378B}"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20877-E8DB-40EF-A7A2-8905E86F9B64}" type="slidenum">
              <a:rPr lang="en-US" smtClean="0"/>
              <a:t>‹#›</a:t>
            </a:fld>
            <a:endParaRPr lang="en-US"/>
          </a:p>
        </p:txBody>
      </p:sp>
    </p:spTree>
    <p:extLst>
      <p:ext uri="{BB962C8B-B14F-4D97-AF65-F5344CB8AC3E}">
        <p14:creationId xmlns:p14="http://schemas.microsoft.com/office/powerpoint/2010/main" val="156797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261935" y="0"/>
            <a:ext cx="9659980" cy="973088"/>
          </a:xfrm>
          <a:prstGeom prst="rect">
            <a:avLst/>
          </a:prstGeom>
          <a:solidFill>
            <a:schemeClr val="dk2"/>
          </a:solidFill>
          <a:ln>
            <a:noFill/>
          </a:ln>
        </p:spPr>
        <p:txBody>
          <a:bodyPr spcFirstLastPara="1" wrap="square" lIns="457200" tIns="0" rIns="457200" bIns="0" anchor="ctr" anchorCtr="0">
            <a:noAutofit/>
          </a:bodyPr>
          <a:lstStyle>
            <a:lvl1pPr lvl="0" algn="ctr">
              <a:lnSpc>
                <a:spcPct val="100000"/>
              </a:lnSpc>
              <a:spcBef>
                <a:spcPts val="0"/>
              </a:spcBef>
              <a:spcAft>
                <a:spcPts val="0"/>
              </a:spcAft>
              <a:buSzPts val="2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8" name="Google Shape;28;p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9" name="Google Shape;29;p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0" name="Google Shape;30;p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261935" y="0"/>
            <a:ext cx="9659980" cy="973088"/>
          </a:xfrm>
          <a:prstGeom prst="rect">
            <a:avLst/>
          </a:prstGeom>
          <a:solidFill>
            <a:schemeClr val="dk2"/>
          </a:solidFill>
          <a:ln>
            <a:noFill/>
          </a:ln>
        </p:spPr>
        <p:txBody>
          <a:bodyPr spcFirstLastPara="1" wrap="square" lIns="457200" tIns="0" rIns="457200" bIns="0" anchor="ctr" anchorCtr="0">
            <a:noAutofit/>
          </a:bodyPr>
          <a:lstStyle>
            <a:lvl1pPr lvl="0" algn="ctr">
              <a:lnSpc>
                <a:spcPct val="100000"/>
              </a:lnSpc>
              <a:spcBef>
                <a:spcPts val="0"/>
              </a:spcBef>
              <a:spcAft>
                <a:spcPts val="0"/>
              </a:spcAft>
              <a:buSzPts val="2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4" name="Google Shape;34;p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5" name="Google Shape;35;p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with Picture">
  <p:cSld name="Title Slide with Picture">
    <p:spTree>
      <p:nvGrpSpPr>
        <p:cNvPr id="1" name="Shape 36"/>
        <p:cNvGrpSpPr/>
        <p:nvPr/>
      </p:nvGrpSpPr>
      <p:grpSpPr>
        <a:xfrm>
          <a:off x="0" y="0"/>
          <a:ext cx="0" cy="0"/>
          <a:chOff x="0" y="0"/>
          <a:chExt cx="0" cy="0"/>
        </a:xfrm>
      </p:grpSpPr>
      <p:pic>
        <p:nvPicPr>
          <p:cNvPr id="37" name="Google Shape;37;p6" descr="Youth_Computer.jpeg"/>
          <p:cNvPicPr preferRelativeResize="0"/>
          <p:nvPr/>
        </p:nvPicPr>
        <p:blipFill rotWithShape="1">
          <a:blip r:embed="rId2">
            <a:alphaModFix/>
          </a:blip>
          <a:srcRect/>
          <a:stretch/>
        </p:blipFill>
        <p:spPr>
          <a:xfrm>
            <a:off x="-883208" y="414937"/>
            <a:ext cx="7970174" cy="5530244"/>
          </a:xfrm>
          <a:prstGeom prst="rect">
            <a:avLst/>
          </a:prstGeom>
          <a:noFill/>
          <a:ln>
            <a:noFill/>
          </a:ln>
        </p:spPr>
      </p:pic>
      <p:sp>
        <p:nvSpPr>
          <p:cNvPr id="38" name="Google Shape;38;p6"/>
          <p:cNvSpPr txBox="1">
            <a:spLocks noGrp="1"/>
          </p:cNvSpPr>
          <p:nvPr>
            <p:ph type="ctrTitle"/>
          </p:nvPr>
        </p:nvSpPr>
        <p:spPr>
          <a:xfrm>
            <a:off x="0" y="0"/>
            <a:ext cx="9144000" cy="964841"/>
          </a:xfrm>
          <a:prstGeom prst="rect">
            <a:avLst/>
          </a:prstGeom>
          <a:solidFill>
            <a:schemeClr val="dk2"/>
          </a:solidFill>
          <a:ln>
            <a:noFill/>
          </a:ln>
        </p:spPr>
        <p:txBody>
          <a:bodyPr spcFirstLastPara="1" wrap="square" lIns="457200" tIns="0" rIns="457200" bIns="0" anchor="ctr" anchorCtr="0">
            <a:noAutofit/>
          </a:bodyPr>
          <a:lstStyle>
            <a:lvl1pPr lvl="0" algn="l">
              <a:lnSpc>
                <a:spcPct val="100000"/>
              </a:lnSpc>
              <a:spcBef>
                <a:spcPts val="0"/>
              </a:spcBef>
              <a:spcAft>
                <a:spcPts val="0"/>
              </a:spcAft>
              <a:buClr>
                <a:schemeClr val="lt1"/>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p:nvPr/>
        </p:nvSpPr>
        <p:spPr>
          <a:xfrm>
            <a:off x="4396154" y="964841"/>
            <a:ext cx="4738077" cy="4972643"/>
          </a:xfrm>
          <a:prstGeom prst="rect">
            <a:avLst/>
          </a:prstGeom>
          <a:solidFill>
            <a:schemeClr val="lt1"/>
          </a:solidFill>
          <a:ln>
            <a:noFill/>
          </a:ln>
          <a:effectLst>
            <a:outerShdw blurRad="50800" dist="38100" dir="9000000" algn="tl" rotWithShape="0">
              <a:srgbClr val="000000">
                <a:alpha val="17254"/>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a:r>
            <a:br>
              <a:rPr lang="en-US"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40" name="Google Shape;40;p6"/>
          <p:cNvSpPr txBox="1">
            <a:spLocks noGrp="1"/>
          </p:cNvSpPr>
          <p:nvPr>
            <p:ph type="body" idx="1"/>
          </p:nvPr>
        </p:nvSpPr>
        <p:spPr>
          <a:xfrm>
            <a:off x="4777272" y="1280521"/>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2000"/>
              </a:spcBef>
              <a:spcAft>
                <a:spcPts val="0"/>
              </a:spcAft>
              <a:buClr>
                <a:schemeClr val="accent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600"/>
              </a:spcBef>
              <a:spcAft>
                <a:spcPts val="0"/>
              </a:spcAft>
              <a:buClr>
                <a:srgbClr val="6E6E6E"/>
              </a:buClr>
              <a:buSzPts val="2000"/>
              <a:buFont typeface="Noto Sans Symbols"/>
              <a:buNone/>
              <a:defRPr sz="2000" b="1" i="0" u="none" strike="noStrike" cap="none">
                <a:solidFill>
                  <a:srgbClr val="595959"/>
                </a:solidFill>
                <a:latin typeface="Arial"/>
                <a:ea typeface="Arial"/>
                <a:cs typeface="Arial"/>
                <a:sym typeface="Arial"/>
              </a:defRPr>
            </a:lvl2pPr>
            <a:lvl3pPr marL="1371600" marR="0" lvl="2" indent="-228600" algn="l" rtl="0">
              <a:lnSpc>
                <a:spcPct val="100000"/>
              </a:lnSpc>
              <a:spcBef>
                <a:spcPts val="600"/>
              </a:spcBef>
              <a:spcAft>
                <a:spcPts val="0"/>
              </a:spcAft>
              <a:buClr>
                <a:schemeClr val="accent1"/>
              </a:buClr>
              <a:buSzPts val="1800"/>
              <a:buFont typeface="Noto Sans Symbols"/>
              <a:buNone/>
              <a:defRPr sz="1800" b="1" i="0" u="none" strike="noStrike" cap="none">
                <a:solidFill>
                  <a:srgbClr val="595959"/>
                </a:solidFill>
                <a:latin typeface="Arial"/>
                <a:ea typeface="Arial"/>
                <a:cs typeface="Arial"/>
                <a:sym typeface="Arial"/>
              </a:defRPr>
            </a:lvl3pPr>
            <a:lvl4pPr marL="1828800" marR="0" lvl="3" indent="-228600" algn="l" rtl="0">
              <a:lnSpc>
                <a:spcPct val="100000"/>
              </a:lnSpc>
              <a:spcBef>
                <a:spcPts val="600"/>
              </a:spcBef>
              <a:spcAft>
                <a:spcPts val="0"/>
              </a:spcAft>
              <a:buClr>
                <a:srgbClr val="6E6E6E"/>
              </a:buClr>
              <a:buSzPts val="1600"/>
              <a:buFont typeface="Courier New"/>
              <a:buNone/>
              <a:defRPr sz="1600" b="1" i="0" u="none" strike="noStrike" cap="none">
                <a:solidFill>
                  <a:srgbClr val="595959"/>
                </a:solidFill>
                <a:latin typeface="Arial"/>
                <a:ea typeface="Arial"/>
                <a:cs typeface="Arial"/>
                <a:sym typeface="Arial"/>
              </a:defRPr>
            </a:lvl4pPr>
            <a:lvl5pPr marL="2286000" marR="0" lvl="4" indent="-228600" algn="l" rtl="0">
              <a:lnSpc>
                <a:spcPct val="100000"/>
              </a:lnSpc>
              <a:spcBef>
                <a:spcPts val="60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5pPr>
            <a:lvl6pPr marL="2743200" marR="0" lvl="5" indent="-228600" algn="l" rtl="0">
              <a:lnSpc>
                <a:spcPct val="100000"/>
              </a:lnSpc>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6pPr>
            <a:lvl7pPr marL="3200400" marR="0" lvl="6" indent="-228600" algn="l" rtl="0">
              <a:lnSpc>
                <a:spcPct val="100000"/>
              </a:lnSpc>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7pPr>
            <a:lvl8pPr marL="3657600" marR="0" lvl="7" indent="-228600" algn="l" rtl="0">
              <a:lnSpc>
                <a:spcPct val="100000"/>
              </a:lnSpc>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8pPr>
            <a:lvl9pPr marL="4114800" marR="0" lvl="8" indent="-228600" algn="l" rtl="0">
              <a:lnSpc>
                <a:spcPct val="100000"/>
              </a:lnSpc>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9pPr>
          </a:lstStyle>
          <a:p>
            <a:endParaRPr/>
          </a:p>
        </p:txBody>
      </p:sp>
      <p:sp>
        <p:nvSpPr>
          <p:cNvPr id="41" name="Google Shape;41;p6"/>
          <p:cNvSpPr txBox="1">
            <a:spLocks noGrp="1"/>
          </p:cNvSpPr>
          <p:nvPr>
            <p:ph type="body" idx="2"/>
          </p:nvPr>
        </p:nvSpPr>
        <p:spPr>
          <a:xfrm>
            <a:off x="4777272" y="2135196"/>
            <a:ext cx="4040188" cy="314018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2400"/>
              <a:buFont typeface="Arial"/>
              <a:buNone/>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600"/>
              </a:spcBef>
              <a:spcAft>
                <a:spcPts val="0"/>
              </a:spcAft>
              <a:buClr>
                <a:srgbClr val="6E6E6E"/>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rgbClr val="6E6E6E"/>
              </a:buClr>
              <a:buSzPts val="1600"/>
              <a:buFont typeface="Courier New"/>
              <a:buChar char="o"/>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6pPr>
            <a:lvl7pPr marL="3200400" marR="0" lvl="6"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7pPr>
            <a:lvl8pPr marL="3657600" marR="0" lvl="7" indent="-330200" algn="l" rtl="0">
              <a:lnSpc>
                <a:spcPct val="100000"/>
              </a:lnSpc>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8pPr>
            <a:lvl9pPr marL="4114800" marR="0" lvl="8"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9pPr>
          </a:lstStyle>
          <a:p>
            <a:endParaRPr/>
          </a:p>
        </p:txBody>
      </p:sp>
      <p:pic>
        <p:nvPicPr>
          <p:cNvPr id="42" name="Google Shape;42;p6" descr="VDOE_v_blk_State.png"/>
          <p:cNvPicPr preferRelativeResize="0"/>
          <p:nvPr/>
        </p:nvPicPr>
        <p:blipFill rotWithShape="1">
          <a:blip r:embed="rId3">
            <a:alphaModFix/>
          </a:blip>
          <a:srcRect/>
          <a:stretch/>
        </p:blipFill>
        <p:spPr>
          <a:xfrm>
            <a:off x="7353389" y="5218546"/>
            <a:ext cx="1736732" cy="7497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Title Slide with Picture">
  <p:cSld name="6_Title Slide with Picture">
    <p:spTree>
      <p:nvGrpSpPr>
        <p:cNvPr id="1" name="Shape 43"/>
        <p:cNvGrpSpPr/>
        <p:nvPr/>
      </p:nvGrpSpPr>
      <p:grpSpPr>
        <a:xfrm>
          <a:off x="0" y="0"/>
          <a:ext cx="0" cy="0"/>
          <a:chOff x="0" y="0"/>
          <a:chExt cx="0" cy="0"/>
        </a:xfrm>
      </p:grpSpPr>
      <p:pic>
        <p:nvPicPr>
          <p:cNvPr id="44" name="Google Shape;44;p7" descr="Youth_Computer.jpeg"/>
          <p:cNvPicPr preferRelativeResize="0"/>
          <p:nvPr/>
        </p:nvPicPr>
        <p:blipFill rotWithShape="1">
          <a:blip r:embed="rId2">
            <a:alphaModFix/>
          </a:blip>
          <a:srcRect/>
          <a:stretch/>
        </p:blipFill>
        <p:spPr>
          <a:xfrm>
            <a:off x="-246305" y="-730666"/>
            <a:ext cx="9621213" cy="6675847"/>
          </a:xfrm>
          <a:prstGeom prst="rect">
            <a:avLst/>
          </a:prstGeom>
          <a:noFill/>
          <a:ln>
            <a:noFill/>
          </a:ln>
        </p:spPr>
      </p:pic>
      <p:sp>
        <p:nvSpPr>
          <p:cNvPr id="45" name="Google Shape;45;p7"/>
          <p:cNvSpPr/>
          <p:nvPr/>
        </p:nvSpPr>
        <p:spPr>
          <a:xfrm>
            <a:off x="-261698" y="-148837"/>
            <a:ext cx="9636606" cy="6094018"/>
          </a:xfrm>
          <a:prstGeom prst="rect">
            <a:avLst/>
          </a:prstGeom>
          <a:solidFill>
            <a:schemeClr val="lt1">
              <a:alpha val="76470"/>
            </a:schemeClr>
          </a:solidFill>
          <a:ln>
            <a:noFill/>
          </a:ln>
          <a:effectLst>
            <a:outerShdw blurRad="50800" dist="38100" dir="9000000" algn="tl" rotWithShape="0">
              <a:srgbClr val="000000">
                <a:alpha val="17254"/>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a:r>
            <a:br>
              <a:rPr lang="en-US"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46" name="Google Shape;46;p7"/>
          <p:cNvSpPr txBox="1">
            <a:spLocks noGrp="1"/>
          </p:cNvSpPr>
          <p:nvPr>
            <p:ph type="ctrTitle"/>
          </p:nvPr>
        </p:nvSpPr>
        <p:spPr>
          <a:xfrm>
            <a:off x="0" y="0"/>
            <a:ext cx="9144000" cy="964841"/>
          </a:xfrm>
          <a:prstGeom prst="rect">
            <a:avLst/>
          </a:prstGeom>
          <a:solidFill>
            <a:schemeClr val="dk2"/>
          </a:solidFill>
          <a:ln>
            <a:noFill/>
          </a:ln>
        </p:spPr>
        <p:txBody>
          <a:bodyPr spcFirstLastPara="1" wrap="square" lIns="457200" tIns="0" rIns="457200" bIns="0" anchor="ctr" anchorCtr="0">
            <a:noAutofit/>
          </a:bodyPr>
          <a:lstStyle>
            <a:lvl1pPr lvl="0" algn="l">
              <a:lnSpc>
                <a:spcPct val="100000"/>
              </a:lnSpc>
              <a:spcBef>
                <a:spcPts val="0"/>
              </a:spcBef>
              <a:spcAft>
                <a:spcPts val="0"/>
              </a:spcAft>
              <a:buClr>
                <a:schemeClr val="lt1"/>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7" name="Google Shape;47;p7" descr="VDOE_v_blk_State.png"/>
          <p:cNvPicPr preferRelativeResize="0"/>
          <p:nvPr/>
        </p:nvPicPr>
        <p:blipFill rotWithShape="1">
          <a:blip r:embed="rId3">
            <a:alphaModFix/>
          </a:blip>
          <a:srcRect/>
          <a:stretch/>
        </p:blipFill>
        <p:spPr>
          <a:xfrm>
            <a:off x="7353389" y="5218546"/>
            <a:ext cx="1736732" cy="749726"/>
          </a:xfrm>
          <a:prstGeom prst="rect">
            <a:avLst/>
          </a:prstGeom>
          <a:noFill/>
          <a:ln>
            <a:noFill/>
          </a:ln>
        </p:spPr>
      </p:pic>
      <p:sp>
        <p:nvSpPr>
          <p:cNvPr id="48" name="Google Shape;48;p7"/>
          <p:cNvSpPr txBox="1">
            <a:spLocks noGrp="1"/>
          </p:cNvSpPr>
          <p:nvPr>
            <p:ph type="body" idx="1"/>
          </p:nvPr>
        </p:nvSpPr>
        <p:spPr>
          <a:xfrm>
            <a:off x="-1" y="1084630"/>
            <a:ext cx="9090121" cy="22564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2400"/>
              <a:buFont typeface="Arial"/>
              <a:buNone/>
              <a:defRPr sz="2400" b="0" i="0" u="none" strike="noStrike" cap="none">
                <a:solidFill>
                  <a:schemeClr val="dk1"/>
                </a:solidFill>
                <a:latin typeface="Arial"/>
                <a:ea typeface="Arial"/>
                <a:cs typeface="Arial"/>
                <a:sym typeface="Arial"/>
              </a:defRPr>
            </a:lvl1pPr>
            <a:lvl2pPr marL="914400" marR="0" lvl="1" indent="-381000" algn="l" rtl="0">
              <a:lnSpc>
                <a:spcPct val="100000"/>
              </a:lnSpc>
              <a:spcBef>
                <a:spcPts val="600"/>
              </a:spcBef>
              <a:spcAft>
                <a:spcPts val="0"/>
              </a:spcAft>
              <a:buClr>
                <a:srgbClr val="6E6E6E"/>
              </a:buClr>
              <a:buSzPts val="2400"/>
              <a:buFont typeface="Noto Sans Symbols"/>
              <a:buChar char="🞑"/>
              <a:defRPr sz="2400" b="0" i="0" u="none" strike="noStrike" cap="none">
                <a:solidFill>
                  <a:srgbClr val="595959"/>
                </a:solidFill>
                <a:latin typeface="Arial"/>
                <a:ea typeface="Arial"/>
                <a:cs typeface="Arial"/>
                <a:sym typeface="Arial"/>
              </a:defRPr>
            </a:lvl2pPr>
            <a:lvl3pPr marL="1371600" marR="0" lvl="2" indent="-381000" algn="l" rtl="0">
              <a:lnSpc>
                <a:spcPct val="100000"/>
              </a:lnSpc>
              <a:spcBef>
                <a:spcPts val="600"/>
              </a:spcBef>
              <a:spcAft>
                <a:spcPts val="0"/>
              </a:spcAft>
              <a:buClr>
                <a:schemeClr val="accent1"/>
              </a:buClr>
              <a:buSzPts val="2400"/>
              <a:buFont typeface="Noto Sans Symbols"/>
              <a:buChar char="🞑"/>
              <a:defRPr sz="2400" b="0" i="0" u="none" strike="noStrike" cap="none">
                <a:solidFill>
                  <a:srgbClr val="595959"/>
                </a:solidFill>
                <a:latin typeface="Arial"/>
                <a:ea typeface="Arial"/>
                <a:cs typeface="Arial"/>
                <a:sym typeface="Arial"/>
              </a:defRPr>
            </a:lvl3pPr>
            <a:lvl4pPr marL="1828800" marR="0" lvl="3" indent="-381000" algn="l" rtl="0">
              <a:lnSpc>
                <a:spcPct val="100000"/>
              </a:lnSpc>
              <a:spcBef>
                <a:spcPts val="600"/>
              </a:spcBef>
              <a:spcAft>
                <a:spcPts val="0"/>
              </a:spcAft>
              <a:buClr>
                <a:srgbClr val="6E6E6E"/>
              </a:buClr>
              <a:buSzPts val="2400"/>
              <a:buFont typeface="Courier New"/>
              <a:buChar char="o"/>
              <a:defRPr sz="2400" b="0" i="0" u="none" strike="noStrike" cap="none">
                <a:solidFill>
                  <a:srgbClr val="595959"/>
                </a:solidFill>
                <a:latin typeface="Arial"/>
                <a:ea typeface="Arial"/>
                <a:cs typeface="Arial"/>
                <a:sym typeface="Arial"/>
              </a:defRPr>
            </a:lvl4pPr>
            <a:lvl5pPr marL="2286000" marR="0" lvl="4" indent="-381000" algn="l" rtl="0">
              <a:lnSpc>
                <a:spcPct val="100000"/>
              </a:lnSpc>
              <a:spcBef>
                <a:spcPts val="600"/>
              </a:spcBef>
              <a:spcAft>
                <a:spcPts val="0"/>
              </a:spcAft>
              <a:buClr>
                <a:schemeClr val="accent1"/>
              </a:buClr>
              <a:buSzPts val="2400"/>
              <a:buFont typeface="Noto Sans Symbols"/>
              <a:buChar char="🞑"/>
              <a:defRPr sz="2400" b="0" i="0" u="none" strike="noStrike" cap="none">
                <a:solidFill>
                  <a:srgbClr val="595959"/>
                </a:solidFill>
                <a:latin typeface="Arial"/>
                <a:ea typeface="Arial"/>
                <a:cs typeface="Arial"/>
                <a:sym typeface="Arial"/>
              </a:defRPr>
            </a:lvl5pPr>
            <a:lvl6pPr marL="2743200" marR="0" lvl="5" indent="-304800" algn="l" rtl="0">
              <a:lnSpc>
                <a:spcPct val="100000"/>
              </a:lnSpc>
              <a:spcBef>
                <a:spcPts val="240"/>
              </a:spcBef>
              <a:spcAft>
                <a:spcPts val="0"/>
              </a:spcAft>
              <a:buClr>
                <a:srgbClr val="6E6E6E"/>
              </a:buClr>
              <a:buSzPts val="1200"/>
              <a:buFont typeface="Noto Sans Symbols"/>
              <a:buChar char="🞑"/>
              <a:defRPr sz="1200" b="0" i="0" u="none" strike="noStrike" cap="none">
                <a:solidFill>
                  <a:srgbClr val="595959"/>
                </a:solidFill>
                <a:latin typeface="Arial"/>
                <a:ea typeface="Arial"/>
                <a:cs typeface="Arial"/>
                <a:sym typeface="Arial"/>
              </a:defRPr>
            </a:lvl6pPr>
            <a:lvl7pPr marL="3200400" marR="0" lvl="6"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rgbClr val="595959"/>
                </a:solidFill>
                <a:latin typeface="Arial"/>
                <a:ea typeface="Arial"/>
                <a:cs typeface="Arial"/>
                <a:sym typeface="Arial"/>
              </a:defRPr>
            </a:lvl7pPr>
            <a:lvl8pPr marL="3657600" marR="0" lvl="7" indent="-304800" algn="l" rtl="0">
              <a:lnSpc>
                <a:spcPct val="100000"/>
              </a:lnSpc>
              <a:spcBef>
                <a:spcPts val="240"/>
              </a:spcBef>
              <a:spcAft>
                <a:spcPts val="0"/>
              </a:spcAft>
              <a:buClr>
                <a:srgbClr val="6E6E6E"/>
              </a:buClr>
              <a:buSzPts val="1200"/>
              <a:buFont typeface="Noto Sans Symbols"/>
              <a:buChar char="🞑"/>
              <a:defRPr sz="1200" b="0" i="0" u="none" strike="noStrike" cap="none">
                <a:solidFill>
                  <a:srgbClr val="595959"/>
                </a:solidFill>
                <a:latin typeface="Arial"/>
                <a:ea typeface="Arial"/>
                <a:cs typeface="Arial"/>
                <a:sym typeface="Arial"/>
              </a:defRPr>
            </a:lvl8pPr>
            <a:lvl9pPr marL="4114800" marR="0" lvl="8"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rgbClr val="595959"/>
                </a:solidFill>
                <a:latin typeface="Arial"/>
                <a:ea typeface="Arial"/>
                <a:cs typeface="Arial"/>
                <a:sym typeface="Arial"/>
              </a:defRPr>
            </a:lvl9pPr>
          </a:lstStyle>
          <a:p>
            <a:endParaRPr/>
          </a:p>
        </p:txBody>
      </p:sp>
      <p:sp>
        <p:nvSpPr>
          <p:cNvPr id="49" name="Google Shape;49;p7"/>
          <p:cNvSpPr txBox="1">
            <a:spLocks noGrp="1"/>
          </p:cNvSpPr>
          <p:nvPr>
            <p:ph type="body" idx="2"/>
          </p:nvPr>
        </p:nvSpPr>
        <p:spPr>
          <a:xfrm>
            <a:off x="-1" y="3518879"/>
            <a:ext cx="9090121" cy="22564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2400"/>
              <a:buFont typeface="Arial"/>
              <a:buNone/>
              <a:defRPr sz="2400" b="0" i="0" u="none" strike="noStrike" cap="none">
                <a:solidFill>
                  <a:schemeClr val="dk1"/>
                </a:solidFill>
                <a:latin typeface="Arial"/>
                <a:ea typeface="Arial"/>
                <a:cs typeface="Arial"/>
                <a:sym typeface="Arial"/>
              </a:defRPr>
            </a:lvl1pPr>
            <a:lvl2pPr marL="914400" marR="0" lvl="1" indent="-381000" algn="l" rtl="0">
              <a:lnSpc>
                <a:spcPct val="100000"/>
              </a:lnSpc>
              <a:spcBef>
                <a:spcPts val="600"/>
              </a:spcBef>
              <a:spcAft>
                <a:spcPts val="0"/>
              </a:spcAft>
              <a:buClr>
                <a:srgbClr val="6E6E6E"/>
              </a:buClr>
              <a:buSzPts val="2400"/>
              <a:buFont typeface="Noto Sans Symbols"/>
              <a:buChar char="🞑"/>
              <a:defRPr sz="2400" b="0" i="0" u="none" strike="noStrike" cap="none">
                <a:solidFill>
                  <a:srgbClr val="595959"/>
                </a:solidFill>
                <a:latin typeface="Arial"/>
                <a:ea typeface="Arial"/>
                <a:cs typeface="Arial"/>
                <a:sym typeface="Arial"/>
              </a:defRPr>
            </a:lvl2pPr>
            <a:lvl3pPr marL="1371600" marR="0" lvl="2" indent="-381000" algn="l" rtl="0">
              <a:lnSpc>
                <a:spcPct val="100000"/>
              </a:lnSpc>
              <a:spcBef>
                <a:spcPts val="600"/>
              </a:spcBef>
              <a:spcAft>
                <a:spcPts val="0"/>
              </a:spcAft>
              <a:buClr>
                <a:schemeClr val="accent1"/>
              </a:buClr>
              <a:buSzPts val="2400"/>
              <a:buFont typeface="Noto Sans Symbols"/>
              <a:buChar char="🞑"/>
              <a:defRPr sz="2400" b="0" i="0" u="none" strike="noStrike" cap="none">
                <a:solidFill>
                  <a:srgbClr val="595959"/>
                </a:solidFill>
                <a:latin typeface="Arial"/>
                <a:ea typeface="Arial"/>
                <a:cs typeface="Arial"/>
                <a:sym typeface="Arial"/>
              </a:defRPr>
            </a:lvl3pPr>
            <a:lvl4pPr marL="1828800" marR="0" lvl="3" indent="-381000" algn="l" rtl="0">
              <a:lnSpc>
                <a:spcPct val="100000"/>
              </a:lnSpc>
              <a:spcBef>
                <a:spcPts val="600"/>
              </a:spcBef>
              <a:spcAft>
                <a:spcPts val="0"/>
              </a:spcAft>
              <a:buClr>
                <a:srgbClr val="6E6E6E"/>
              </a:buClr>
              <a:buSzPts val="2400"/>
              <a:buFont typeface="Courier New"/>
              <a:buChar char="o"/>
              <a:defRPr sz="2400" b="0" i="0" u="none" strike="noStrike" cap="none">
                <a:solidFill>
                  <a:srgbClr val="595959"/>
                </a:solidFill>
                <a:latin typeface="Arial"/>
                <a:ea typeface="Arial"/>
                <a:cs typeface="Arial"/>
                <a:sym typeface="Arial"/>
              </a:defRPr>
            </a:lvl4pPr>
            <a:lvl5pPr marL="2286000" marR="0" lvl="4" indent="-381000" algn="l" rtl="0">
              <a:lnSpc>
                <a:spcPct val="100000"/>
              </a:lnSpc>
              <a:spcBef>
                <a:spcPts val="600"/>
              </a:spcBef>
              <a:spcAft>
                <a:spcPts val="0"/>
              </a:spcAft>
              <a:buClr>
                <a:schemeClr val="accent1"/>
              </a:buClr>
              <a:buSzPts val="2400"/>
              <a:buFont typeface="Noto Sans Symbols"/>
              <a:buChar char="🞑"/>
              <a:defRPr sz="2400" b="0" i="0" u="none" strike="noStrike" cap="none">
                <a:solidFill>
                  <a:srgbClr val="595959"/>
                </a:solidFill>
                <a:latin typeface="Arial"/>
                <a:ea typeface="Arial"/>
                <a:cs typeface="Arial"/>
                <a:sym typeface="Arial"/>
              </a:defRPr>
            </a:lvl5pPr>
            <a:lvl6pPr marL="2743200" marR="0" lvl="5" indent="-304800" algn="l" rtl="0">
              <a:lnSpc>
                <a:spcPct val="100000"/>
              </a:lnSpc>
              <a:spcBef>
                <a:spcPts val="240"/>
              </a:spcBef>
              <a:spcAft>
                <a:spcPts val="0"/>
              </a:spcAft>
              <a:buClr>
                <a:srgbClr val="6E6E6E"/>
              </a:buClr>
              <a:buSzPts val="1200"/>
              <a:buFont typeface="Noto Sans Symbols"/>
              <a:buChar char="🞑"/>
              <a:defRPr sz="1200" b="0" i="0" u="none" strike="noStrike" cap="none">
                <a:solidFill>
                  <a:srgbClr val="595959"/>
                </a:solidFill>
                <a:latin typeface="Arial"/>
                <a:ea typeface="Arial"/>
                <a:cs typeface="Arial"/>
                <a:sym typeface="Arial"/>
              </a:defRPr>
            </a:lvl6pPr>
            <a:lvl7pPr marL="3200400" marR="0" lvl="6"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rgbClr val="595959"/>
                </a:solidFill>
                <a:latin typeface="Arial"/>
                <a:ea typeface="Arial"/>
                <a:cs typeface="Arial"/>
                <a:sym typeface="Arial"/>
              </a:defRPr>
            </a:lvl7pPr>
            <a:lvl8pPr marL="3657600" marR="0" lvl="7" indent="-304800" algn="l" rtl="0">
              <a:lnSpc>
                <a:spcPct val="100000"/>
              </a:lnSpc>
              <a:spcBef>
                <a:spcPts val="240"/>
              </a:spcBef>
              <a:spcAft>
                <a:spcPts val="0"/>
              </a:spcAft>
              <a:buClr>
                <a:srgbClr val="6E6E6E"/>
              </a:buClr>
              <a:buSzPts val="1200"/>
              <a:buFont typeface="Noto Sans Symbols"/>
              <a:buChar char="🞑"/>
              <a:defRPr sz="1200" b="0" i="0" u="none" strike="noStrike" cap="none">
                <a:solidFill>
                  <a:srgbClr val="595959"/>
                </a:solidFill>
                <a:latin typeface="Arial"/>
                <a:ea typeface="Arial"/>
                <a:cs typeface="Arial"/>
                <a:sym typeface="Arial"/>
              </a:defRPr>
            </a:lvl8pPr>
            <a:lvl9pPr marL="4114800" marR="0" lvl="8"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rgbClr val="595959"/>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Slide with Picture">
  <p:cSld name="2_Title Slide with Picture">
    <p:spTree>
      <p:nvGrpSpPr>
        <p:cNvPr id="1" name="Shape 50"/>
        <p:cNvGrpSpPr/>
        <p:nvPr/>
      </p:nvGrpSpPr>
      <p:grpSpPr>
        <a:xfrm>
          <a:off x="0" y="0"/>
          <a:ext cx="0" cy="0"/>
          <a:chOff x="0" y="0"/>
          <a:chExt cx="0" cy="0"/>
        </a:xfrm>
      </p:grpSpPr>
      <p:pic>
        <p:nvPicPr>
          <p:cNvPr id="51" name="Google Shape;51;p8" descr="Apple_Backpack_Blackboard.jpeg"/>
          <p:cNvPicPr preferRelativeResize="0"/>
          <p:nvPr/>
        </p:nvPicPr>
        <p:blipFill rotWithShape="1">
          <a:blip r:embed="rId2">
            <a:alphaModFix/>
          </a:blip>
          <a:srcRect/>
          <a:stretch/>
        </p:blipFill>
        <p:spPr>
          <a:xfrm>
            <a:off x="553688" y="0"/>
            <a:ext cx="8890494" cy="5936786"/>
          </a:xfrm>
          <a:prstGeom prst="rect">
            <a:avLst/>
          </a:prstGeom>
          <a:noFill/>
          <a:ln>
            <a:noFill/>
          </a:ln>
        </p:spPr>
      </p:pic>
      <p:sp>
        <p:nvSpPr>
          <p:cNvPr id="52" name="Google Shape;52;p8"/>
          <p:cNvSpPr/>
          <p:nvPr/>
        </p:nvSpPr>
        <p:spPr>
          <a:xfrm>
            <a:off x="1" y="0"/>
            <a:ext cx="4572000" cy="5936786"/>
          </a:xfrm>
          <a:prstGeom prst="rect">
            <a:avLst/>
          </a:prstGeom>
          <a:solidFill>
            <a:schemeClr val="lt1"/>
          </a:solidFill>
          <a:ln>
            <a:noFill/>
          </a:ln>
          <a:effectLst>
            <a:outerShdw blurRad="50800" dist="38100" dir="9000000" algn="tl" rotWithShape="0">
              <a:srgbClr val="000000">
                <a:alpha val="17254"/>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a:r>
            <a:br>
              <a:rPr lang="en-US"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53" name="Google Shape;53;p8"/>
          <p:cNvSpPr txBox="1">
            <a:spLocks noGrp="1"/>
          </p:cNvSpPr>
          <p:nvPr>
            <p:ph type="ctrTitle"/>
          </p:nvPr>
        </p:nvSpPr>
        <p:spPr>
          <a:xfrm>
            <a:off x="0" y="-4577"/>
            <a:ext cx="9444182" cy="996029"/>
          </a:xfrm>
          <a:prstGeom prst="rect">
            <a:avLst/>
          </a:prstGeom>
          <a:solidFill>
            <a:schemeClr val="dk2"/>
          </a:solidFill>
          <a:ln>
            <a:noFill/>
          </a:ln>
        </p:spPr>
        <p:txBody>
          <a:bodyPr spcFirstLastPara="1" wrap="square" lIns="457200" tIns="0" rIns="457200" bIns="0" anchor="ctr" anchorCtr="0">
            <a:noAutofit/>
          </a:bodyPr>
          <a:lstStyle>
            <a:lvl1pPr lvl="0" algn="l">
              <a:lnSpc>
                <a:spcPct val="100000"/>
              </a:lnSpc>
              <a:spcBef>
                <a:spcPts val="0"/>
              </a:spcBef>
              <a:spcAft>
                <a:spcPts val="0"/>
              </a:spcAft>
              <a:buClr>
                <a:schemeClr val="lt1"/>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4" name="Google Shape;54;p8" descr="VDOE_v_blk_State.png"/>
          <p:cNvPicPr preferRelativeResize="0"/>
          <p:nvPr/>
        </p:nvPicPr>
        <p:blipFill rotWithShape="1">
          <a:blip r:embed="rId3">
            <a:alphaModFix/>
          </a:blip>
          <a:srcRect/>
          <a:stretch/>
        </p:blipFill>
        <p:spPr>
          <a:xfrm>
            <a:off x="7353389" y="5218546"/>
            <a:ext cx="1736732" cy="749726"/>
          </a:xfrm>
          <a:prstGeom prst="rect">
            <a:avLst/>
          </a:prstGeom>
          <a:noFill/>
          <a:ln>
            <a:noFill/>
          </a:ln>
        </p:spPr>
      </p:pic>
      <p:sp>
        <p:nvSpPr>
          <p:cNvPr id="55" name="Google Shape;55;p8"/>
          <p:cNvSpPr txBox="1">
            <a:spLocks noGrp="1"/>
          </p:cNvSpPr>
          <p:nvPr>
            <p:ph type="body" idx="1"/>
          </p:nvPr>
        </p:nvSpPr>
        <p:spPr>
          <a:xfrm>
            <a:off x="244349" y="1223687"/>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2000"/>
              </a:spcBef>
              <a:spcAft>
                <a:spcPts val="0"/>
              </a:spcAft>
              <a:buClr>
                <a:schemeClr val="accent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600"/>
              </a:spcBef>
              <a:spcAft>
                <a:spcPts val="0"/>
              </a:spcAft>
              <a:buClr>
                <a:srgbClr val="6E6E6E"/>
              </a:buClr>
              <a:buSzPts val="2000"/>
              <a:buFont typeface="Noto Sans Symbols"/>
              <a:buNone/>
              <a:defRPr sz="2000" b="1" i="0" u="none" strike="noStrike" cap="none">
                <a:solidFill>
                  <a:srgbClr val="595959"/>
                </a:solidFill>
                <a:latin typeface="Arial"/>
                <a:ea typeface="Arial"/>
                <a:cs typeface="Arial"/>
                <a:sym typeface="Arial"/>
              </a:defRPr>
            </a:lvl2pPr>
            <a:lvl3pPr marL="1371600" marR="0" lvl="2" indent="-228600" algn="l" rtl="0">
              <a:lnSpc>
                <a:spcPct val="100000"/>
              </a:lnSpc>
              <a:spcBef>
                <a:spcPts val="600"/>
              </a:spcBef>
              <a:spcAft>
                <a:spcPts val="0"/>
              </a:spcAft>
              <a:buClr>
                <a:schemeClr val="accent1"/>
              </a:buClr>
              <a:buSzPts val="1800"/>
              <a:buFont typeface="Noto Sans Symbols"/>
              <a:buNone/>
              <a:defRPr sz="1800" b="1" i="0" u="none" strike="noStrike" cap="none">
                <a:solidFill>
                  <a:srgbClr val="595959"/>
                </a:solidFill>
                <a:latin typeface="Arial"/>
                <a:ea typeface="Arial"/>
                <a:cs typeface="Arial"/>
                <a:sym typeface="Arial"/>
              </a:defRPr>
            </a:lvl3pPr>
            <a:lvl4pPr marL="1828800" marR="0" lvl="3" indent="-228600" algn="l" rtl="0">
              <a:lnSpc>
                <a:spcPct val="100000"/>
              </a:lnSpc>
              <a:spcBef>
                <a:spcPts val="600"/>
              </a:spcBef>
              <a:spcAft>
                <a:spcPts val="0"/>
              </a:spcAft>
              <a:buClr>
                <a:srgbClr val="6E6E6E"/>
              </a:buClr>
              <a:buSzPts val="1600"/>
              <a:buFont typeface="Courier New"/>
              <a:buNone/>
              <a:defRPr sz="1600" b="1" i="0" u="none" strike="noStrike" cap="none">
                <a:solidFill>
                  <a:srgbClr val="595959"/>
                </a:solidFill>
                <a:latin typeface="Arial"/>
                <a:ea typeface="Arial"/>
                <a:cs typeface="Arial"/>
                <a:sym typeface="Arial"/>
              </a:defRPr>
            </a:lvl4pPr>
            <a:lvl5pPr marL="2286000" marR="0" lvl="4" indent="-228600" algn="l" rtl="0">
              <a:lnSpc>
                <a:spcPct val="100000"/>
              </a:lnSpc>
              <a:spcBef>
                <a:spcPts val="60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5pPr>
            <a:lvl6pPr marL="2743200" marR="0" lvl="5" indent="-228600" algn="l" rtl="0">
              <a:lnSpc>
                <a:spcPct val="100000"/>
              </a:lnSpc>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6pPr>
            <a:lvl7pPr marL="3200400" marR="0" lvl="6" indent="-228600" algn="l" rtl="0">
              <a:lnSpc>
                <a:spcPct val="100000"/>
              </a:lnSpc>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7pPr>
            <a:lvl8pPr marL="3657600" marR="0" lvl="7" indent="-228600" algn="l" rtl="0">
              <a:lnSpc>
                <a:spcPct val="100000"/>
              </a:lnSpc>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8pPr>
            <a:lvl9pPr marL="4114800" marR="0" lvl="8" indent="-228600" algn="l" rtl="0">
              <a:lnSpc>
                <a:spcPct val="100000"/>
              </a:lnSpc>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9pPr>
          </a:lstStyle>
          <a:p>
            <a:endParaRPr/>
          </a:p>
        </p:txBody>
      </p:sp>
      <p:sp>
        <p:nvSpPr>
          <p:cNvPr id="56" name="Google Shape;56;p8"/>
          <p:cNvSpPr txBox="1">
            <a:spLocks noGrp="1"/>
          </p:cNvSpPr>
          <p:nvPr>
            <p:ph type="body" idx="2"/>
          </p:nvPr>
        </p:nvSpPr>
        <p:spPr>
          <a:xfrm>
            <a:off x="244349" y="2078362"/>
            <a:ext cx="4040188" cy="314018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2400"/>
              <a:buFont typeface="Arial"/>
              <a:buNone/>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600"/>
              </a:spcBef>
              <a:spcAft>
                <a:spcPts val="0"/>
              </a:spcAft>
              <a:buClr>
                <a:srgbClr val="6E6E6E"/>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rgbClr val="6E6E6E"/>
              </a:buClr>
              <a:buSzPts val="1600"/>
              <a:buFont typeface="Courier New"/>
              <a:buChar char="o"/>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6pPr>
            <a:lvl7pPr marL="3200400" marR="0" lvl="6"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7pPr>
            <a:lvl8pPr marL="3657600" marR="0" lvl="7" indent="-330200" algn="l" rtl="0">
              <a:lnSpc>
                <a:spcPct val="100000"/>
              </a:lnSpc>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8pPr>
            <a:lvl9pPr marL="4114800" marR="0" lvl="8"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Slide with Picture">
  <p:cSld name="4_Title Slide with Picture">
    <p:spTree>
      <p:nvGrpSpPr>
        <p:cNvPr id="1" name="Shape 57"/>
        <p:cNvGrpSpPr/>
        <p:nvPr/>
      </p:nvGrpSpPr>
      <p:grpSpPr>
        <a:xfrm>
          <a:off x="0" y="0"/>
          <a:ext cx="0" cy="0"/>
          <a:chOff x="0" y="0"/>
          <a:chExt cx="0" cy="0"/>
        </a:xfrm>
      </p:grpSpPr>
      <p:sp>
        <p:nvSpPr>
          <p:cNvPr id="58" name="Google Shape;58;p9"/>
          <p:cNvSpPr/>
          <p:nvPr/>
        </p:nvSpPr>
        <p:spPr>
          <a:xfrm>
            <a:off x="0" y="1026455"/>
            <a:ext cx="9144000" cy="4911029"/>
          </a:xfrm>
          <a:prstGeom prst="rect">
            <a:avLst/>
          </a:prstGeom>
          <a:solidFill>
            <a:schemeClr val="lt1">
              <a:alpha val="94509"/>
            </a:schemeClr>
          </a:solidFill>
          <a:ln>
            <a:noFill/>
          </a:ln>
          <a:effectLst>
            <a:outerShdw blurRad="50800" dist="38100" dir="9000000" algn="tl" rotWithShape="0">
              <a:srgbClr val="000000">
                <a:alpha val="17254"/>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a:r>
            <a:br>
              <a:rPr lang="en-US" sz="1400" b="0" i="0" u="none" strike="noStrike" cap="none">
                <a:solidFill>
                  <a:schemeClr val="dk1"/>
                </a:solidFill>
                <a:latin typeface="Arial"/>
                <a:ea typeface="Arial"/>
                <a:cs typeface="Arial"/>
                <a:sym typeface="Arial"/>
              </a:rPr>
            </a:br>
            <a:r>
              <a:rPr lang="en-US" sz="1400" b="0" i="0" u="none" strike="noStrike" cap="none">
                <a:solidFill>
                  <a:schemeClr val="dk1"/>
                </a:solidFill>
                <a:latin typeface="Arial"/>
                <a:ea typeface="Arial"/>
                <a:cs typeface="Arial"/>
                <a:sym typeface="Arial"/>
              </a:rPr>
              <a:t/>
            </a:r>
            <a:br>
              <a:rPr lang="en-US"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pic>
        <p:nvPicPr>
          <p:cNvPr id="59" name="Google Shape;59;p9" descr="HS_Students"/>
          <p:cNvPicPr preferRelativeResize="0"/>
          <p:nvPr/>
        </p:nvPicPr>
        <p:blipFill rotWithShape="1">
          <a:blip r:embed="rId2">
            <a:alphaModFix/>
          </a:blip>
          <a:srcRect/>
          <a:stretch/>
        </p:blipFill>
        <p:spPr>
          <a:xfrm>
            <a:off x="0" y="-156534"/>
            <a:ext cx="9144000" cy="6101715"/>
          </a:xfrm>
          <a:prstGeom prst="rect">
            <a:avLst/>
          </a:prstGeom>
          <a:noFill/>
          <a:ln>
            <a:noFill/>
          </a:ln>
        </p:spPr>
      </p:pic>
      <p:pic>
        <p:nvPicPr>
          <p:cNvPr id="60" name="Google Shape;60;p9" descr="VDOE_v_blk_State.png"/>
          <p:cNvPicPr preferRelativeResize="0"/>
          <p:nvPr/>
        </p:nvPicPr>
        <p:blipFill rotWithShape="1">
          <a:blip r:embed="rId3">
            <a:alphaModFix/>
          </a:blip>
          <a:srcRect/>
          <a:stretch/>
        </p:blipFill>
        <p:spPr>
          <a:xfrm>
            <a:off x="7353389" y="5218546"/>
            <a:ext cx="1736732" cy="749726"/>
          </a:xfrm>
          <a:prstGeom prst="rect">
            <a:avLst/>
          </a:prstGeom>
          <a:noFill/>
          <a:ln>
            <a:noFill/>
          </a:ln>
        </p:spPr>
      </p:pic>
      <p:sp>
        <p:nvSpPr>
          <p:cNvPr id="61" name="Google Shape;61;p9"/>
          <p:cNvSpPr txBox="1">
            <a:spLocks noGrp="1"/>
          </p:cNvSpPr>
          <p:nvPr>
            <p:ph type="ctrTitle"/>
          </p:nvPr>
        </p:nvSpPr>
        <p:spPr>
          <a:xfrm>
            <a:off x="-78154" y="-156534"/>
            <a:ext cx="9300308" cy="1470025"/>
          </a:xfrm>
          <a:prstGeom prst="rect">
            <a:avLst/>
          </a:prstGeom>
          <a:solidFill>
            <a:schemeClr val="dk2"/>
          </a:solidFill>
          <a:ln>
            <a:noFill/>
          </a:ln>
        </p:spPr>
        <p:txBody>
          <a:bodyPr spcFirstLastPara="1" wrap="square" lIns="457200" tIns="0" rIns="457200" bIns="0" anchor="ctr" anchorCtr="0">
            <a:no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subTitle" idx="1"/>
          </p:nvPr>
        </p:nvSpPr>
        <p:spPr>
          <a:xfrm>
            <a:off x="-78154" y="1306897"/>
            <a:ext cx="9300308" cy="510180"/>
          </a:xfrm>
          <a:prstGeom prst="rect">
            <a:avLst/>
          </a:prstGeom>
          <a:solidFill>
            <a:schemeClr val="dk1">
              <a:alpha val="48235"/>
            </a:schemeClr>
          </a:solidFill>
          <a:ln>
            <a:noFill/>
          </a:ln>
        </p:spPr>
        <p:txBody>
          <a:bodyPr spcFirstLastPara="1" wrap="square" lIns="91425" tIns="45700" rIns="91425" bIns="45700" anchor="t" anchorCtr="0">
            <a:noAutofit/>
          </a:bodyPr>
          <a:lstStyle>
            <a:lvl1pPr marR="0" lvl="0" algn="ctr" rtl="0">
              <a:lnSpc>
                <a:spcPct val="100000"/>
              </a:lnSpc>
              <a:spcBef>
                <a:spcPts val="2000"/>
              </a:spcBef>
              <a:spcAft>
                <a:spcPts val="0"/>
              </a:spcAft>
              <a:buClr>
                <a:schemeClr val="accent1"/>
              </a:buClr>
              <a:buSzPts val="2000"/>
              <a:buFont typeface="Arial"/>
              <a:buNone/>
              <a:defRPr sz="2000" b="0" i="0" u="none" strike="noStrike" cap="none">
                <a:solidFill>
                  <a:schemeClr val="lt1"/>
                </a:solidFill>
                <a:latin typeface="Arial"/>
                <a:ea typeface="Arial"/>
                <a:cs typeface="Arial"/>
                <a:sym typeface="Arial"/>
              </a:defRPr>
            </a:lvl1pPr>
            <a:lvl2pPr marR="0" lvl="1" algn="ctr" rtl="0">
              <a:lnSpc>
                <a:spcPct val="100000"/>
              </a:lnSpc>
              <a:spcBef>
                <a:spcPts val="600"/>
              </a:spcBef>
              <a:spcAft>
                <a:spcPts val="0"/>
              </a:spcAft>
              <a:buClr>
                <a:srgbClr val="6E6E6E"/>
              </a:buClr>
              <a:buSzPts val="1200"/>
              <a:buFont typeface="Noto Sans Symbols"/>
              <a:buNone/>
              <a:defRPr sz="1200" b="0" i="0" u="none" strike="noStrike" cap="none">
                <a:solidFill>
                  <a:srgbClr val="888888"/>
                </a:solidFill>
                <a:latin typeface="Arial"/>
                <a:ea typeface="Arial"/>
                <a:cs typeface="Arial"/>
                <a:sym typeface="Arial"/>
              </a:defRPr>
            </a:lvl2pPr>
            <a:lvl3pPr marR="0" lvl="2" algn="ctr" rtl="0">
              <a:lnSpc>
                <a:spcPct val="100000"/>
              </a:lnSpc>
              <a:spcBef>
                <a:spcPts val="600"/>
              </a:spcBef>
              <a:spcAft>
                <a:spcPts val="0"/>
              </a:spcAft>
              <a:buClr>
                <a:schemeClr val="accent1"/>
              </a:buClr>
              <a:buSzPts val="1200"/>
              <a:buFont typeface="Noto Sans Symbols"/>
              <a:buNone/>
              <a:defRPr sz="1200" b="0" i="0" u="none" strike="noStrike" cap="none">
                <a:solidFill>
                  <a:srgbClr val="888888"/>
                </a:solidFill>
                <a:latin typeface="Arial"/>
                <a:ea typeface="Arial"/>
                <a:cs typeface="Arial"/>
                <a:sym typeface="Arial"/>
              </a:defRPr>
            </a:lvl3pPr>
            <a:lvl4pPr marR="0" lvl="3" algn="ctr" rtl="0">
              <a:lnSpc>
                <a:spcPct val="100000"/>
              </a:lnSpc>
              <a:spcBef>
                <a:spcPts val="600"/>
              </a:spcBef>
              <a:spcAft>
                <a:spcPts val="0"/>
              </a:spcAft>
              <a:buClr>
                <a:srgbClr val="6E6E6E"/>
              </a:buClr>
              <a:buSzPts val="1200"/>
              <a:buFont typeface="Courier New"/>
              <a:buNone/>
              <a:defRPr sz="1200" b="0" i="0" u="none" strike="noStrike" cap="none">
                <a:solidFill>
                  <a:srgbClr val="888888"/>
                </a:solidFill>
                <a:latin typeface="Arial"/>
                <a:ea typeface="Arial"/>
                <a:cs typeface="Arial"/>
                <a:sym typeface="Arial"/>
              </a:defRPr>
            </a:lvl4pPr>
            <a:lvl5pPr marR="0" lvl="4" algn="ctr" rtl="0">
              <a:lnSpc>
                <a:spcPct val="100000"/>
              </a:lnSpc>
              <a:spcBef>
                <a:spcPts val="600"/>
              </a:spcBef>
              <a:spcAft>
                <a:spcPts val="0"/>
              </a:spcAft>
              <a:buClr>
                <a:schemeClr val="accent1"/>
              </a:buClr>
              <a:buSzPts val="1200"/>
              <a:buFont typeface="Noto Sans Symbols"/>
              <a:buNone/>
              <a:defRPr sz="1200" b="0" i="0" u="none" strike="noStrike" cap="none">
                <a:solidFill>
                  <a:srgbClr val="888888"/>
                </a:solidFill>
                <a:latin typeface="Arial"/>
                <a:ea typeface="Arial"/>
                <a:cs typeface="Arial"/>
                <a:sym typeface="Arial"/>
              </a:defRPr>
            </a:lvl5pPr>
            <a:lvl6pPr marR="0" lvl="5" algn="ctr" rtl="0">
              <a:lnSpc>
                <a:spcPct val="100000"/>
              </a:lnSpc>
              <a:spcBef>
                <a:spcPts val="240"/>
              </a:spcBef>
              <a:spcAft>
                <a:spcPts val="0"/>
              </a:spcAft>
              <a:buClr>
                <a:srgbClr val="6E6E6E"/>
              </a:buClr>
              <a:buSzPts val="1200"/>
              <a:buFont typeface="Noto Sans Symbols"/>
              <a:buNone/>
              <a:defRPr sz="1200" b="0" i="0" u="none" strike="noStrike" cap="none">
                <a:solidFill>
                  <a:srgbClr val="888888"/>
                </a:solidFill>
                <a:latin typeface="Arial"/>
                <a:ea typeface="Arial"/>
                <a:cs typeface="Arial"/>
                <a:sym typeface="Arial"/>
              </a:defRPr>
            </a:lvl6pPr>
            <a:lvl7pPr marR="0" lvl="6" algn="ctr" rtl="0">
              <a:lnSpc>
                <a:spcPct val="100000"/>
              </a:lnSpc>
              <a:spcBef>
                <a:spcPts val="240"/>
              </a:spcBef>
              <a:spcAft>
                <a:spcPts val="0"/>
              </a:spcAft>
              <a:buClr>
                <a:schemeClr val="accent1"/>
              </a:buClr>
              <a:buSzPts val="1200"/>
              <a:buFont typeface="Noto Sans Symbols"/>
              <a:buNone/>
              <a:defRPr sz="1200" b="0" i="0" u="none" strike="noStrike" cap="none">
                <a:solidFill>
                  <a:srgbClr val="888888"/>
                </a:solidFill>
                <a:latin typeface="Arial"/>
                <a:ea typeface="Arial"/>
                <a:cs typeface="Arial"/>
                <a:sym typeface="Arial"/>
              </a:defRPr>
            </a:lvl7pPr>
            <a:lvl8pPr marR="0" lvl="7" algn="ctr" rtl="0">
              <a:lnSpc>
                <a:spcPct val="100000"/>
              </a:lnSpc>
              <a:spcBef>
                <a:spcPts val="240"/>
              </a:spcBef>
              <a:spcAft>
                <a:spcPts val="0"/>
              </a:spcAft>
              <a:buClr>
                <a:srgbClr val="6E6E6E"/>
              </a:buClr>
              <a:buSzPts val="1200"/>
              <a:buFont typeface="Noto Sans Symbols"/>
              <a:buNone/>
              <a:defRPr sz="1200" b="0" i="0" u="none" strike="noStrike" cap="none">
                <a:solidFill>
                  <a:srgbClr val="888888"/>
                </a:solidFill>
                <a:latin typeface="Arial"/>
                <a:ea typeface="Arial"/>
                <a:cs typeface="Arial"/>
                <a:sym typeface="Arial"/>
              </a:defRPr>
            </a:lvl8pPr>
            <a:lvl9pPr marR="0" lvl="8" algn="ctr" rtl="0">
              <a:lnSpc>
                <a:spcPct val="100000"/>
              </a:lnSpc>
              <a:spcBef>
                <a:spcPts val="240"/>
              </a:spcBef>
              <a:spcAft>
                <a:spcPts val="0"/>
              </a:spcAft>
              <a:buClr>
                <a:schemeClr val="accent1"/>
              </a:buClr>
              <a:buSzPts val="1200"/>
              <a:buFont typeface="Noto Sans Symbols"/>
              <a:buNone/>
              <a:defRPr sz="1200" b="0" i="0" u="none" strike="noStrike" cap="none">
                <a:solidFill>
                  <a:srgbClr val="888888"/>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2_Title Slide with Picture">
  <p:cSld name="12_Title Slide with Picture">
    <p:spTree>
      <p:nvGrpSpPr>
        <p:cNvPr id="1" name="Shape 63"/>
        <p:cNvGrpSpPr/>
        <p:nvPr/>
      </p:nvGrpSpPr>
      <p:grpSpPr>
        <a:xfrm>
          <a:off x="0" y="0"/>
          <a:ext cx="0" cy="0"/>
          <a:chOff x="0" y="0"/>
          <a:chExt cx="0" cy="0"/>
        </a:xfrm>
      </p:grpSpPr>
      <p:sp>
        <p:nvSpPr>
          <p:cNvPr id="64" name="Google Shape;64;p10"/>
          <p:cNvSpPr/>
          <p:nvPr/>
        </p:nvSpPr>
        <p:spPr>
          <a:xfrm>
            <a:off x="0" y="1026455"/>
            <a:ext cx="9144000" cy="4911029"/>
          </a:xfrm>
          <a:prstGeom prst="rect">
            <a:avLst/>
          </a:prstGeom>
          <a:solidFill>
            <a:schemeClr val="lt1">
              <a:alpha val="94509"/>
            </a:schemeClr>
          </a:solidFill>
          <a:ln>
            <a:noFill/>
          </a:ln>
          <a:effectLst>
            <a:outerShdw blurRad="50800" dist="38100" dir="9000000" algn="tl" rotWithShape="0">
              <a:srgbClr val="000000">
                <a:alpha val="17254"/>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a:r>
            <a:br>
              <a:rPr lang="en-US" sz="1400" b="0" i="0" u="none" strike="noStrike" cap="none">
                <a:solidFill>
                  <a:schemeClr val="dk1"/>
                </a:solidFill>
                <a:latin typeface="Arial"/>
                <a:ea typeface="Arial"/>
                <a:cs typeface="Arial"/>
                <a:sym typeface="Arial"/>
              </a:rPr>
            </a:br>
            <a:r>
              <a:rPr lang="en-US" sz="1400" b="0" i="0" u="none" strike="noStrike" cap="none">
                <a:solidFill>
                  <a:schemeClr val="dk1"/>
                </a:solidFill>
                <a:latin typeface="Arial"/>
                <a:ea typeface="Arial"/>
                <a:cs typeface="Arial"/>
                <a:sym typeface="Arial"/>
              </a:rPr>
              <a:t/>
            </a:r>
            <a:br>
              <a:rPr lang="en-US"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pic>
        <p:nvPicPr>
          <p:cNvPr id="65" name="Google Shape;65;p10" descr="HS_Students"/>
          <p:cNvPicPr preferRelativeResize="0"/>
          <p:nvPr/>
        </p:nvPicPr>
        <p:blipFill rotWithShape="1">
          <a:blip r:embed="rId2">
            <a:alphaModFix/>
          </a:blip>
          <a:srcRect/>
          <a:stretch/>
        </p:blipFill>
        <p:spPr>
          <a:xfrm>
            <a:off x="0" y="-156534"/>
            <a:ext cx="9144000" cy="6101715"/>
          </a:xfrm>
          <a:prstGeom prst="rect">
            <a:avLst/>
          </a:prstGeom>
          <a:noFill/>
          <a:ln>
            <a:noFill/>
          </a:ln>
        </p:spPr>
      </p:pic>
      <p:pic>
        <p:nvPicPr>
          <p:cNvPr id="66" name="Google Shape;66;p10" descr="VDOE_v_blk_State.png"/>
          <p:cNvPicPr preferRelativeResize="0"/>
          <p:nvPr/>
        </p:nvPicPr>
        <p:blipFill rotWithShape="1">
          <a:blip r:embed="rId3">
            <a:alphaModFix/>
          </a:blip>
          <a:srcRect/>
          <a:stretch/>
        </p:blipFill>
        <p:spPr>
          <a:xfrm>
            <a:off x="7353389" y="5218546"/>
            <a:ext cx="1736732" cy="749726"/>
          </a:xfrm>
          <a:prstGeom prst="rect">
            <a:avLst/>
          </a:prstGeom>
          <a:noFill/>
          <a:ln>
            <a:noFill/>
          </a:ln>
        </p:spPr>
      </p:pic>
      <p:sp>
        <p:nvSpPr>
          <p:cNvPr id="67" name="Google Shape;67;p10"/>
          <p:cNvSpPr txBox="1">
            <a:spLocks noGrp="1"/>
          </p:cNvSpPr>
          <p:nvPr>
            <p:ph type="ctrTitle"/>
          </p:nvPr>
        </p:nvSpPr>
        <p:spPr>
          <a:xfrm>
            <a:off x="-78154" y="-156534"/>
            <a:ext cx="9300308" cy="1470025"/>
          </a:xfrm>
          <a:prstGeom prst="rect">
            <a:avLst/>
          </a:prstGeom>
          <a:solidFill>
            <a:schemeClr val="dk2"/>
          </a:solidFill>
          <a:ln>
            <a:noFill/>
          </a:ln>
        </p:spPr>
        <p:txBody>
          <a:bodyPr spcFirstLastPara="1" wrap="square" lIns="457200" tIns="0" rIns="457200" bIns="0" anchor="ctr" anchorCtr="0">
            <a:noAutofit/>
          </a:bodyPr>
          <a:lstStyle>
            <a:lvl1pPr lvl="0" algn="ctr">
              <a:lnSpc>
                <a:spcPct val="100000"/>
              </a:lnSpc>
              <a:spcBef>
                <a:spcPts val="0"/>
              </a:spcBef>
              <a:spcAft>
                <a:spcPts val="0"/>
              </a:spcAft>
              <a:buClr>
                <a:schemeClr val="lt1"/>
              </a:buClr>
              <a:buSzPts val="4400"/>
              <a:buFont typeface="Arial"/>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260286" y="5949887"/>
            <a:ext cx="9658286"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 name="Google Shape;7;p1"/>
          <p:cNvSpPr txBox="1">
            <a:spLocks noGrp="1"/>
          </p:cNvSpPr>
          <p:nvPr>
            <p:ph type="title"/>
          </p:nvPr>
        </p:nvSpPr>
        <p:spPr>
          <a:xfrm>
            <a:off x="-261935" y="0"/>
            <a:ext cx="9659980" cy="973088"/>
          </a:xfrm>
          <a:prstGeom prst="rect">
            <a:avLst/>
          </a:prstGeom>
          <a:solidFill>
            <a:schemeClr val="dk2"/>
          </a:solidFill>
          <a:ln>
            <a:noFill/>
          </a:ln>
        </p:spPr>
        <p:txBody>
          <a:bodyPr spcFirstLastPara="1" wrap="square" lIns="457200" tIns="0" rIns="457200" bIns="0" anchor="ctr" anchorCtr="0">
            <a:noAutofit/>
          </a:bodyPr>
          <a:lstStyle>
            <a:lvl1pPr marR="0" lvl="0" algn="ct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 name="Google Shape;8;p1" descr="VAisforLearners4VDOE reversed150.png"/>
          <p:cNvPicPr preferRelativeResize="0"/>
          <p:nvPr/>
        </p:nvPicPr>
        <p:blipFill rotWithShape="1">
          <a:blip r:embed="rId23">
            <a:alphaModFix/>
          </a:blip>
          <a:srcRect/>
          <a:stretch/>
        </p:blipFill>
        <p:spPr>
          <a:xfrm>
            <a:off x="7330918" y="5993444"/>
            <a:ext cx="1737635" cy="815023"/>
          </a:xfrm>
          <a:prstGeom prst="rect">
            <a:avLst/>
          </a:prstGeom>
          <a:noFill/>
          <a:ln>
            <a:noFill/>
          </a:ln>
        </p:spPr>
      </p:pic>
      <p:cxnSp>
        <p:nvCxnSpPr>
          <p:cNvPr id="9" name="Google Shape;9;p1"/>
          <p:cNvCxnSpPr/>
          <p:nvPr/>
        </p:nvCxnSpPr>
        <p:spPr>
          <a:xfrm>
            <a:off x="-261935" y="5949887"/>
            <a:ext cx="9659980" cy="0"/>
          </a:xfrm>
          <a:prstGeom prst="straightConnector1">
            <a:avLst/>
          </a:prstGeom>
          <a:noFill/>
          <a:ln w="25400" cap="flat" cmpd="sng">
            <a:solidFill>
              <a:srgbClr val="E20D38"/>
            </a:solidFill>
            <a:prstDash val="solid"/>
            <a:round/>
            <a:headEnd type="none" w="sm" len="sm"/>
            <a:tailEnd type="none" w="sm" len="sm"/>
          </a:ln>
        </p:spPr>
      </p:cxnSp>
      <p:sp>
        <p:nvSpPr>
          <p:cNvPr id="10" name="Google Shape;10;p1"/>
          <p:cNvSpPr txBox="1"/>
          <p:nvPr/>
        </p:nvSpPr>
        <p:spPr>
          <a:xfrm>
            <a:off x="232495" y="6218392"/>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fld id="{00000000-1234-1234-1234-123412341234}" type="slidenum">
              <a:rPr lang="en-US" sz="2400" b="0" i="0" u="none" strike="noStrike" cap="none">
                <a:solidFill>
                  <a:schemeClr val="lt1"/>
                </a:solidFill>
                <a:latin typeface="Arial"/>
                <a:ea typeface="Arial"/>
                <a:cs typeface="Arial"/>
                <a:sym typeface="Arial"/>
              </a:rPr>
              <a:t>‹#›</a:t>
            </a:fld>
            <a:endParaRPr sz="24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7" r:id="rId19"/>
    <p:sldLayoutId id="2147483668" r:id="rId20"/>
    <p:sldLayoutId id="2147483669" r:id="rId21"/>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1.xml"/><Relationship Id="rId6"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hyperlink" Target="https://lnks.gd/l/eyJhbGciOiJIUzI1NiJ9.eyJidWxsZXRpbl9saW5rX2lkIjoxMTAsInVyaSI6ImJwMjpjbGljayIsImJ1bGxldGluX2lkIjoiMjAyMDA0MTAuMjAwMDg3NjEiLCJ1cmwiOiJodHRwczovL2xua3MuZ2QvbC9leUpoYkdjaU9pSklVekkxTmlKOS5leUppZFd4c1pYUnBibDlzYVc1clgybGtJam94TURFc0luVnlhU0k2SW1Kd01qcGpiR2xqYXlJc0ltSjFiR3hsZEdsdVgybGtJam9pTWpBeU1EQTBNRGd1TVRrNU1qa3lOREVpTENKMWNtd2lPaUpvZEhSd09pOHZkM2QzTG1SdlpTNTJhWEpuYVc1cFlTNW5iM1l2YVc1emRISjFZM1JwYjI0dll6UnNMM1pwY21kcGJtbGhMV3hsWVhKdWN5MWhibmwzYUdWeVpTNXphSFJ0YkNKOS5xNm9ab1ktT1Btb0RUSVlUck1HQThaNFNJUVk4d1AxTjNZcEFCR0RRVnRRL2JyLzc3MTkwMDQ2ODEwLWwifQ.Q4h5eY7WkTouCKNsGVq82N43B-K7QHZhmgilvb_TWPk/br/77272343238-l" TargetMode="External"/><Relationship Id="rId13" Type="http://schemas.openxmlformats.org/officeDocument/2006/relationships/hyperlink" Target="https://lnks.gd/l/eyJhbGciOiJIUzI1NiJ9.eyJidWxsZXRpbl9saW5rX2lkIjoxMDgsInVyaSI6ImJwMjpjbGljayIsImJ1bGxldGluX2lkIjoiMjAyMDA0MTAuMjAwMDg3NjEiLCJ1cmwiOiJodHRwczovL3d3dy52ZWNmLm9yZy92ZWNmLXJlc3BvbnNlLXRvLWNvdmlkLTE5LXVwZGF0ZXMtMi8ifQ.Nk7tviYvrZw35fdfxnb7rK_Zfdk6Lkuhtjfime67PkI/br/77272343238-l" TargetMode="External"/><Relationship Id="rId3" Type="http://schemas.openxmlformats.org/officeDocument/2006/relationships/hyperlink" Target="http://www.doe.virginia.gov/support/health_medical/covid-19/recover-redesign-restart-2020.pdf" TargetMode="External"/><Relationship Id="rId7" Type="http://schemas.openxmlformats.org/officeDocument/2006/relationships/hyperlink" Target="https://lnks.gd/l/eyJhbGciOiJIUzI1NiJ9.eyJidWxsZXRpbl9saW5rX2lkIjoxMDQsInVyaSI6ImJwMjpjbGljayIsImJ1bGxldGluX2lkIjoiMjAyMDA0MTAuMjAwMDg3NjEiLCJ1cmwiOiJodHRwOi8vd3d3LmRvZS52aXJnaW5pYS5nb3YvZWFybHktY2hpbGRob29kL3ByZXNjaG9vbC92cGkvZWNzZS10cmFuc2l0aW9uLWZhcS5kb2N4In0.z_QXjeME4uQO3-8cWhw2JMsQMA-ykv5XsXeG53fXXR4/br/77272343238-l" TargetMode="External"/><Relationship Id="rId12" Type="http://schemas.openxmlformats.org/officeDocument/2006/relationships/hyperlink" Target="https://lnks.gd/l/eyJhbGciOiJIUzI1NiJ9.eyJidWxsZXRpbl9saW5rX2lkIjoxMDcsInVyaSI6ImJwMjpjbGljayIsImJ1bGxldGluX2lkIjoiMjAyMDA0MTAuMjAwMDg3NjEiLCJ1cmwiOiJodHRwczovL3d3dy5kc3MudmlyZ2luaWEuZ292L2NjL2NvdmlkLTE5Lmh0bWwifQ.SCKE5znsiAWw4gFrC5oihb3nyWARkWfS1Q632DoDVWQ/br/77272343238-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lnks.gd/l/eyJhbGciOiJIUzI1NiJ9.eyJidWxsZXRpbl9saW5rX2lkIjoxMDMsInVyaSI6ImJwMjpjbGljayIsImJ1bGxldGluX2lkIjoiMjAyMDA0MTAuMjAwMDg3NjEiLCJ1cmwiOiJodHRwOi8vcjIwLnJzNi5uZXQvdG4uanNwP2Y9MDAxZzVVREZubGhZQ1FsX0FZQnFZWUV0eXRhZ3B0ZzEtSHdJNTVvUElrSmJjdnVRaHI0SzN1bFpNenpHZWtkZENBbV9wbm5JTUVlTXNjWlRFU29mTF9WZlJXN2h0STZXcEFId1dIYm9ubUpUeFB6Ykg0QXlMVWhFejh3WHNiTU5JejEyNFN3RjYyM2t3U1FJNkhXQUNCYmZ6ZmtMYi14MFR6V21yb3NXRlZqSHhtd0U5OHd4cEdoMmdLd3VCUEd0eDZobVBrQ1JwNlZLbWZKbnFHaTk0YWVKZ2EwVFdjR3pHWDAmYz0yVENJN0VxYWZhWS05akZtakg2QlVZWHhDS1ZXZWk3Q25xZzY4aktKYTJNYlo3VmI5Ul81TlE9PSZjaD16U3ExcXNnOEhxTmE5bTdSTkx5c0JVbTl5Q3lHWUNrc1hZQUlDVXBvTWlGcU1UbTNXajdmYlE9PSJ9.ZG181Nc7jSXVOzU8Y5zxdpaUs14sGkx5WVtgZ7Yp4zQ/br/77272343238-l" TargetMode="External"/><Relationship Id="rId11" Type="http://schemas.openxmlformats.org/officeDocument/2006/relationships/hyperlink" Target="https://lnks.gd/l/eyJhbGciOiJIUzI1NiJ9.eyJidWxsZXRpbl9saW5rX2lkIjoxMDYsInVyaSI6ImJwMjpjbGljayIsImJ1bGxldGluX2lkIjoiMjAyMDA0MTAuMjAwMDg3NjEiLCJ1cmwiOiJodHRwczovL3d3dy5kc3MudmlyZ2luaWEuZ292L2NjL2NvdmlkLTE5LWRvY3MvMjAyMC0wMy0yMCUyMENoaWxkJTIwQ2FyZSUyMENPVklELTE5JTIwRkFRLnBkZiJ9.Y1gsYmJyf0VoeVpr2JxPjF7rB9ywS6n-ndWaZexyZec/br/77272343238-l" TargetMode="External"/><Relationship Id="rId5" Type="http://schemas.openxmlformats.org/officeDocument/2006/relationships/hyperlink" Target="https://lnks.gd/l/eyJhbGciOiJIUzI1NiJ9.eyJidWxsZXRpbl9saW5rX2lkIjoxMDIsInVyaSI6ImJwMjpjbGljayIsImJ1bGxldGluX2lkIjoiMjAyMDA0MTAuMjAwMDg3NjEiLCJ1cmwiOiJodHRwOi8vd3d3LmRvZS52aXJnaW5pYS5nb3Yvc3VwcG9ydC9oZWFsdGhfbWVkaWNhbC9vZmZpY2UvY292aWQtMTktZmFxLnNodG1sIn0.tbXq1FCVMhScqq5SYwTV5JTPFJGTrbakn7YVbEm2mGQ/br/77272343238-l" TargetMode="External"/><Relationship Id="rId10" Type="http://schemas.openxmlformats.org/officeDocument/2006/relationships/hyperlink" Target="https://lnks.gd/l/eyJhbGciOiJIUzI1NiJ9.eyJidWxsZXRpbl9saW5rX2lkIjoxMDUsInVyaSI6ImJwMjpjbGljayIsImJ1bGxldGluX2lkIjoiMjAyMDA0MTAuMjAwMDg3NjEiLCJ1cmwiOiJodHRwczovL3d3dy5kc3MudmlyZ2luaWEuZ292L2NjL2NvdmlkLTE5LWRvY3MvMy4xOC4yMCUyMFZEU1MlMjBDaGlsZCUyMENhcmUlMjBHdWlkYW5jZS5wZGYifQ.7y731hZAJZOvaPMN82QKLcQjpMd5ueb0STX46WJ8ucA/br/77272343238-l" TargetMode="External"/><Relationship Id="rId4" Type="http://schemas.openxmlformats.org/officeDocument/2006/relationships/hyperlink" Target="https://lnks.gd/l/eyJhbGciOiJIUzI1NiJ9.eyJidWxsZXRpbl9saW5rX2lkIjoxMDEsInVyaSI6ImJwMjpjbGljayIsImJ1bGxldGluX2lkIjoiMjAyMDA0MTAuMjAwMDg3NjEiLCJ1cmwiOiJodHRwOi8vd3d3LmRvZS52aXJnaW5pYS5nb3Yvc3VwcG9ydC9oZWFsdGhfbWVkaWNhbC9vZmZpY2UvY292aWQtMTkuc2h0bWwifQ.k1VMLgFnl7iYYUp0Lu4FOVjQm9UnL3G7AFwA1pGy4_8/br/77272343238-l" TargetMode="External"/><Relationship Id="rId9" Type="http://schemas.openxmlformats.org/officeDocument/2006/relationships/hyperlink" Target="https://lnks.gd/l/eyJhbGciOiJIUzI1NiJ9.eyJidWxsZXRpbl9saW5rX2lkIjoxMTEsInVyaSI6ImJwMjpjbGljayIsImJ1bGxldGluX2lkIjoiMjAyMDA0MTAuMjAwMDg3NjEiLCJ1cmwiOiJodHRwczovL2dvb3BlbnZhLm9yZy8ifQ.iYuLPEXZkGwVzYLGc2JYBSjLqwrkjbyHbCPGEzln4YU/br/77272343238-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dawn.hendricks@doe.virginia.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tamilah.richardson@doe.virgini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vivien@uwrv.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hyperlink" Target="../../Downloads/Coordinated%20Enrollment%20Agenda.docx"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hyperlink" Target="../../Downloads/S2S_CompleteApp%20Roanoke%20Valley.pdf"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21.png"/><Relationship Id="rId4" Type="http://schemas.openxmlformats.org/officeDocument/2006/relationships/hyperlink" Target="http://smart2start.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294592" y="-1"/>
            <a:ext cx="9659980" cy="1442271"/>
          </a:xfrm>
          <a:prstGeom prst="rect">
            <a:avLst/>
          </a:prstGeom>
          <a:solidFill>
            <a:schemeClr val="dk2"/>
          </a:solidFill>
          <a:ln>
            <a:noFill/>
          </a:ln>
        </p:spPr>
        <p:txBody>
          <a:bodyPr spcFirstLastPara="1" wrap="square" lIns="457200" tIns="0" rIns="457200" bIns="0" anchor="ctr" anchorCtr="0">
            <a:noAutofit/>
          </a:bodyPr>
          <a:lstStyle/>
          <a:p>
            <a:pPr lvl="0"/>
            <a:r>
              <a:rPr lang="en-US" sz="3200" b="1" dirty="0">
                <a:solidFill>
                  <a:schemeClr val="tx2"/>
                </a:solidFill>
              </a:rPr>
              <a:t/>
            </a:r>
            <a:br>
              <a:rPr lang="en-US" sz="3200" b="1" dirty="0">
                <a:solidFill>
                  <a:schemeClr val="tx2"/>
                </a:solidFill>
              </a:rPr>
            </a:br>
            <a:r>
              <a:rPr lang="en-US" sz="3200" b="1" dirty="0">
                <a:solidFill>
                  <a:schemeClr val="tx2"/>
                </a:solidFill>
              </a:rPr>
              <a:t>Office of Early Childhood</a:t>
            </a:r>
            <a:br>
              <a:rPr lang="en-US" sz="3200" b="1" dirty="0">
                <a:solidFill>
                  <a:schemeClr val="tx2"/>
                </a:solidFill>
              </a:rPr>
            </a:br>
            <a:r>
              <a:rPr lang="en-US" sz="3600" b="1" dirty="0">
                <a:solidFill>
                  <a:schemeClr val="tx2"/>
                </a:solidFill>
                <a:latin typeface="Poppins" panose="020B0604020202020204" charset="0"/>
                <a:cs typeface="Poppins" panose="020B0604020202020204" charset="0"/>
              </a:rPr>
              <a:t>Cups and Conversations</a:t>
            </a:r>
            <a:r>
              <a:rPr lang="en-US" sz="3600" dirty="0">
                <a:solidFill>
                  <a:schemeClr val="tx2"/>
                </a:solidFill>
                <a:latin typeface="Poppins" panose="020B0604020202020204" charset="0"/>
                <a:cs typeface="Poppins" panose="020B0604020202020204" charset="0"/>
              </a:rPr>
              <a:t/>
            </a:r>
            <a:br>
              <a:rPr lang="en-US" sz="3600" dirty="0">
                <a:solidFill>
                  <a:schemeClr val="tx2"/>
                </a:solidFill>
                <a:latin typeface="Poppins" panose="020B0604020202020204" charset="0"/>
                <a:cs typeface="Poppins" panose="020B0604020202020204" charset="0"/>
              </a:rPr>
            </a:br>
            <a:endParaRPr sz="3600" b="1" dirty="0">
              <a:solidFill>
                <a:schemeClr val="tx2"/>
              </a:solidFill>
              <a:latin typeface="Poppins" panose="020B0604020202020204" charset="0"/>
              <a:cs typeface="Poppins" panose="020B0604020202020204" charset="0"/>
            </a:endParaRPr>
          </a:p>
        </p:txBody>
      </p:sp>
      <p:sp>
        <p:nvSpPr>
          <p:cNvPr id="136" name="Google Shape;136;p20"/>
          <p:cNvSpPr>
            <a:spLocks noGrp="1"/>
          </p:cNvSpPr>
          <p:nvPr>
            <p:ph type="pic" idx="4294967295"/>
          </p:nvPr>
        </p:nvSpPr>
        <p:spPr>
          <a:xfrm>
            <a:off x="663775" y="2334986"/>
            <a:ext cx="7927975" cy="1987669"/>
          </a:xfrm>
          <a:prstGeom prst="rect">
            <a:avLst/>
          </a:prstGeom>
          <a:noFill/>
          <a:ln>
            <a:noFill/>
          </a:ln>
        </p:spPr>
        <p:txBody>
          <a:bodyPr spcFirstLastPara="1" wrap="square" lIns="91425" tIns="91425" rIns="91425" bIns="91425" anchor="ctr" anchorCtr="0">
            <a:noAutofit/>
          </a:bodyPr>
          <a:lstStyle/>
          <a:p>
            <a:pPr algn="ctr"/>
            <a:r>
              <a:rPr lang="en-US" sz="2800" b="1" dirty="0">
                <a:latin typeface="Poppins" panose="020B0604020202020204" charset="0"/>
                <a:cs typeface="Poppins" panose="020B0604020202020204" charset="0"/>
              </a:rPr>
              <a:t>Re-opening and Operating ECCE Programs</a:t>
            </a:r>
            <a:br>
              <a:rPr lang="en-US" sz="2800" b="1" dirty="0">
                <a:latin typeface="Poppins" panose="020B0604020202020204" charset="0"/>
                <a:cs typeface="Poppins" panose="020B0604020202020204" charset="0"/>
              </a:rPr>
            </a:br>
            <a:r>
              <a:rPr lang="en-US" sz="2800" b="1" dirty="0">
                <a:latin typeface="Poppins" panose="020B0604020202020204" charset="0"/>
                <a:cs typeface="Poppins" panose="020B0604020202020204" charset="0"/>
              </a:rPr>
              <a:t>During </a:t>
            </a:r>
            <a:r>
              <a:rPr lang="en-US" sz="2800" b="1" dirty="0" smtClean="0">
                <a:latin typeface="Poppins" panose="020B0604020202020204" charset="0"/>
                <a:cs typeface="Poppins" panose="020B0604020202020204" charset="0"/>
              </a:rPr>
              <a:t>COVID-19, Part III</a:t>
            </a:r>
            <a:r>
              <a:rPr lang="en-US" sz="2800" b="1" dirty="0">
                <a:latin typeface="Poppins" panose="020B0604020202020204" charset="0"/>
                <a:cs typeface="Poppins" panose="020B0604020202020204" charset="0"/>
              </a:rPr>
              <a:t/>
            </a:r>
            <a:br>
              <a:rPr lang="en-US" sz="2800" b="1" dirty="0">
                <a:latin typeface="Poppins" panose="020B0604020202020204" charset="0"/>
                <a:cs typeface="Poppins" panose="020B0604020202020204" charset="0"/>
              </a:rPr>
            </a:br>
            <a:endParaRPr lang="en-US" sz="1600" b="1" dirty="0" smtClean="0">
              <a:latin typeface="Poppins" panose="020B0604020202020204" charset="0"/>
              <a:cs typeface="Poppins" panose="020B0604020202020204" charset="0"/>
            </a:endParaRPr>
          </a:p>
          <a:p>
            <a:pPr algn="ctr"/>
            <a:r>
              <a:rPr lang="en-US" sz="2400" dirty="0" smtClean="0">
                <a:latin typeface="+mj-lt"/>
                <a:ea typeface="Poppins"/>
                <a:cs typeface="Poppins"/>
                <a:sym typeface="Poppins"/>
              </a:rPr>
              <a:t>July 29, </a:t>
            </a:r>
            <a:r>
              <a:rPr lang="en-US" sz="2400" dirty="0">
                <a:latin typeface="+mj-lt"/>
                <a:ea typeface="Poppins"/>
                <a:cs typeface="Poppins"/>
                <a:sym typeface="Poppins"/>
              </a:rPr>
              <a:t>2020</a:t>
            </a:r>
          </a:p>
          <a:p>
            <a:pPr lvl="0" algn="ctr"/>
            <a:endParaRPr lang="en-US" sz="2000" dirty="0" smtClean="0">
              <a:solidFill>
                <a:schemeClr val="tx1"/>
              </a:solidFill>
            </a:endParaRPr>
          </a:p>
        </p:txBody>
      </p:sp>
      <p:sp>
        <p:nvSpPr>
          <p:cNvPr id="2" name="Rectangle 1"/>
          <p:cNvSpPr/>
          <p:nvPr/>
        </p:nvSpPr>
        <p:spPr>
          <a:xfrm>
            <a:off x="663775" y="4862296"/>
            <a:ext cx="8120996" cy="830997"/>
          </a:xfrm>
          <a:prstGeom prst="rect">
            <a:avLst/>
          </a:prstGeom>
          <a:solidFill>
            <a:schemeClr val="accent1"/>
          </a:solidFill>
        </p:spPr>
        <p:txBody>
          <a:bodyPr wrap="square">
            <a:spAutoFit/>
          </a:bodyPr>
          <a:lstStyle/>
          <a:p>
            <a:pPr lvl="0"/>
            <a:r>
              <a:rPr lang="en-US" sz="2400" dirty="0" smtClean="0">
                <a:latin typeface="Poppins" panose="020B0604020202020204" charset="0"/>
                <a:cs typeface="Poppins" panose="020B0604020202020204" charset="0"/>
              </a:rPr>
              <a:t>C7: Coordinated Enrollment Efforts in the Roanoke Preschool Development Grant Pilot Community </a:t>
            </a:r>
            <a:endParaRPr lang="en-US" sz="2400" dirty="0">
              <a:latin typeface="Poppins" panose="020B0604020202020204" charset="0"/>
              <a:cs typeface="Poppins" panose="020B060402020202020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5" name="Google Shape;285;p19"/>
          <p:cNvPicPr preferRelativeResize="0"/>
          <p:nvPr/>
        </p:nvPicPr>
        <p:blipFill rotWithShape="1">
          <a:blip r:embed="rId3">
            <a:alphaModFix/>
          </a:blip>
          <a:srcRect/>
          <a:stretch/>
        </p:blipFill>
        <p:spPr>
          <a:xfrm>
            <a:off x="347750" y="998518"/>
            <a:ext cx="1791946" cy="750094"/>
          </a:xfrm>
          <a:prstGeom prst="rect">
            <a:avLst/>
          </a:prstGeom>
          <a:noFill/>
          <a:ln>
            <a:noFill/>
          </a:ln>
        </p:spPr>
      </p:pic>
      <p:pic>
        <p:nvPicPr>
          <p:cNvPr id="3" name="Picture 2"/>
          <p:cNvPicPr>
            <a:picLocks noChangeAspect="1"/>
          </p:cNvPicPr>
          <p:nvPr/>
        </p:nvPicPr>
        <p:blipFill rotWithShape="1">
          <a:blip r:embed="rId4"/>
          <a:srcRect b="94142"/>
          <a:stretch/>
        </p:blipFill>
        <p:spPr>
          <a:xfrm>
            <a:off x="1117311" y="767933"/>
            <a:ext cx="6870787" cy="219619"/>
          </a:xfrm>
          <a:prstGeom prst="rect">
            <a:avLst/>
          </a:prstGeom>
        </p:spPr>
      </p:pic>
      <p:sp>
        <p:nvSpPr>
          <p:cNvPr id="4" name="Title 3"/>
          <p:cNvSpPr>
            <a:spLocks noGrp="1"/>
          </p:cNvSpPr>
          <p:nvPr>
            <p:ph type="title"/>
          </p:nvPr>
        </p:nvSpPr>
        <p:spPr/>
        <p:txBody>
          <a:bodyPr/>
          <a:lstStyle/>
          <a:p>
            <a:pPr algn="l"/>
            <a:r>
              <a:rPr lang="en-US" sz="3200" dirty="0" smtClean="0"/>
              <a:t>Online Applications</a:t>
            </a:r>
            <a:endParaRPr lang="en-US" sz="3200" dirty="0"/>
          </a:p>
        </p:txBody>
      </p:sp>
      <p:pic>
        <p:nvPicPr>
          <p:cNvPr id="5" name="Picture 4"/>
          <p:cNvPicPr>
            <a:picLocks noChangeAspect="1"/>
          </p:cNvPicPr>
          <p:nvPr/>
        </p:nvPicPr>
        <p:blipFill>
          <a:blip r:embed="rId4"/>
          <a:stretch>
            <a:fillRect/>
          </a:stretch>
        </p:blipFill>
        <p:spPr>
          <a:xfrm>
            <a:off x="1772155" y="1570016"/>
            <a:ext cx="7021103" cy="4050346"/>
          </a:xfrm>
          <a:prstGeom prst="rect">
            <a:avLst/>
          </a:prstGeom>
        </p:spPr>
      </p:pic>
      <p:pic>
        <p:nvPicPr>
          <p:cNvPr id="286" name="Google Shape;286;p19"/>
          <p:cNvPicPr preferRelativeResize="0"/>
          <p:nvPr/>
        </p:nvPicPr>
        <p:blipFill rotWithShape="1">
          <a:blip r:embed="rId5">
            <a:alphaModFix/>
          </a:blip>
          <a:srcRect/>
          <a:stretch/>
        </p:blipFill>
        <p:spPr>
          <a:xfrm>
            <a:off x="7797937" y="5111577"/>
            <a:ext cx="1229989" cy="601400"/>
          </a:xfrm>
          <a:prstGeom prst="rect">
            <a:avLst/>
          </a:prstGeom>
          <a:noFill/>
          <a:ln>
            <a:noFill/>
          </a:ln>
        </p:spPr>
      </p:pic>
      <p:sp>
        <p:nvSpPr>
          <p:cNvPr id="6" name="TextBox 5"/>
          <p:cNvSpPr txBox="1"/>
          <p:nvPr/>
        </p:nvSpPr>
        <p:spPr>
          <a:xfrm>
            <a:off x="5410786" y="2459644"/>
            <a:ext cx="3002145" cy="24622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t>Number of Parents/Guardians</a:t>
            </a:r>
          </a:p>
          <a:p>
            <a:endParaRPr lang="en-US" dirty="0"/>
          </a:p>
          <a:p>
            <a:r>
              <a:rPr lang="en-US" dirty="0" smtClean="0"/>
              <a:t>Primary Language at Home</a:t>
            </a:r>
          </a:p>
          <a:p>
            <a:endParaRPr lang="en-US" dirty="0"/>
          </a:p>
          <a:p>
            <a:r>
              <a:rPr lang="en-US" dirty="0" smtClean="0"/>
              <a:t>Number in Household</a:t>
            </a:r>
          </a:p>
          <a:p>
            <a:endParaRPr lang="en-US" dirty="0"/>
          </a:p>
          <a:p>
            <a:r>
              <a:rPr lang="en-US" dirty="0" smtClean="0"/>
              <a:t>Number in Family</a:t>
            </a:r>
          </a:p>
          <a:p>
            <a:endParaRPr lang="en-US" dirty="0"/>
          </a:p>
          <a:p>
            <a:r>
              <a:rPr lang="en-US" dirty="0" smtClean="0"/>
              <a:t>Gross Annual Income</a:t>
            </a:r>
          </a:p>
          <a:p>
            <a:endParaRPr lang="en-US" dirty="0"/>
          </a:p>
          <a:p>
            <a:r>
              <a:rPr lang="en-US" dirty="0" smtClean="0"/>
              <a:t>TANF/SSI/WIC?</a:t>
            </a:r>
            <a:endParaRPr lang="en-US" dirty="0"/>
          </a:p>
        </p:txBody>
      </p:sp>
    </p:spTree>
    <p:extLst>
      <p:ext uri="{BB962C8B-B14F-4D97-AF65-F5344CB8AC3E}">
        <p14:creationId xmlns:p14="http://schemas.microsoft.com/office/powerpoint/2010/main" val="2769793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1"/>
          <p:cNvSpPr txBox="1">
            <a:spLocks noGrp="1"/>
          </p:cNvSpPr>
          <p:nvPr>
            <p:ph type="title"/>
          </p:nvPr>
        </p:nvSpPr>
        <p:spPr>
          <a:xfrm>
            <a:off x="1207294" y="1131094"/>
            <a:ext cx="6744375" cy="994275"/>
          </a:xfrm>
          <a:prstGeom prst="rect">
            <a:avLst/>
          </a:prstGeom>
          <a:noFill/>
          <a:ln>
            <a:noFill/>
          </a:ln>
        </p:spPr>
        <p:txBody>
          <a:bodyPr spcFirstLastPara="1" vert="horz" wrap="square" lIns="68569" tIns="34275" rIns="68569" bIns="34275" rtlCol="0" anchor="ctr" anchorCtr="0">
            <a:noAutofit/>
          </a:bodyPr>
          <a:lstStyle/>
          <a:p>
            <a:pPr algn="r">
              <a:buSzPts val="4400"/>
            </a:pPr>
            <a:r>
              <a:rPr lang="en-US" sz="2850"/>
              <a:t>          How about Consent?</a:t>
            </a:r>
            <a:endParaRPr sz="2700"/>
          </a:p>
        </p:txBody>
      </p:sp>
      <p:pic>
        <p:nvPicPr>
          <p:cNvPr id="304" name="Google Shape;304;p21"/>
          <p:cNvPicPr preferRelativeResize="0"/>
          <p:nvPr/>
        </p:nvPicPr>
        <p:blipFill rotWithShape="1">
          <a:blip r:embed="rId3">
            <a:alphaModFix/>
          </a:blip>
          <a:srcRect/>
          <a:stretch/>
        </p:blipFill>
        <p:spPr>
          <a:xfrm>
            <a:off x="956432" y="1375275"/>
            <a:ext cx="1150144" cy="750094"/>
          </a:xfrm>
          <a:prstGeom prst="rect">
            <a:avLst/>
          </a:prstGeom>
          <a:noFill/>
          <a:ln>
            <a:noFill/>
          </a:ln>
        </p:spPr>
      </p:pic>
      <p:pic>
        <p:nvPicPr>
          <p:cNvPr id="305" name="Google Shape;305;p21"/>
          <p:cNvPicPr preferRelativeResize="0"/>
          <p:nvPr/>
        </p:nvPicPr>
        <p:blipFill rotWithShape="1">
          <a:blip r:embed="rId4">
            <a:alphaModFix/>
          </a:blip>
          <a:srcRect/>
          <a:stretch/>
        </p:blipFill>
        <p:spPr>
          <a:xfrm>
            <a:off x="7062469" y="5215669"/>
            <a:ext cx="874238" cy="624450"/>
          </a:xfrm>
          <a:prstGeom prst="rect">
            <a:avLst/>
          </a:prstGeom>
          <a:noFill/>
          <a:ln>
            <a:noFill/>
          </a:ln>
        </p:spPr>
      </p:pic>
      <p:pic>
        <p:nvPicPr>
          <p:cNvPr id="306" name="Google Shape;306;p21"/>
          <p:cNvPicPr preferRelativeResize="0"/>
          <p:nvPr/>
        </p:nvPicPr>
        <p:blipFill rotWithShape="1">
          <a:blip r:embed="rId5">
            <a:alphaModFix/>
          </a:blip>
          <a:srcRect/>
          <a:stretch/>
        </p:blipFill>
        <p:spPr>
          <a:xfrm>
            <a:off x="1207294" y="2691257"/>
            <a:ext cx="6965662" cy="1342010"/>
          </a:xfrm>
          <a:prstGeom prst="rect">
            <a:avLst/>
          </a:prstGeom>
          <a:noFill/>
          <a:ln>
            <a:noFill/>
          </a:ln>
        </p:spPr>
      </p:pic>
      <p:pic>
        <p:nvPicPr>
          <p:cNvPr id="2" name="Picture 1"/>
          <p:cNvPicPr>
            <a:picLocks noChangeAspect="1"/>
          </p:cNvPicPr>
          <p:nvPr/>
        </p:nvPicPr>
        <p:blipFill>
          <a:blip r:embed="rId6"/>
          <a:stretch>
            <a:fillRect/>
          </a:stretch>
        </p:blipFill>
        <p:spPr>
          <a:xfrm>
            <a:off x="-186670" y="-32478"/>
            <a:ext cx="9662997" cy="975445"/>
          </a:xfrm>
          <a:prstGeom prst="rect">
            <a:avLst/>
          </a:prstGeom>
        </p:spPr>
      </p:pic>
      <p:sp>
        <p:nvSpPr>
          <p:cNvPr id="3" name="TextBox 2"/>
          <p:cNvSpPr txBox="1"/>
          <p:nvPr/>
        </p:nvSpPr>
        <p:spPr>
          <a:xfrm>
            <a:off x="105196" y="97292"/>
            <a:ext cx="4733841" cy="707886"/>
          </a:xfrm>
          <a:prstGeom prst="rect">
            <a:avLst/>
          </a:prstGeom>
          <a:noFill/>
        </p:spPr>
        <p:txBody>
          <a:bodyPr wrap="square" rtlCol="0">
            <a:spAutoFit/>
          </a:bodyPr>
          <a:lstStyle/>
          <a:p>
            <a:r>
              <a:rPr lang="en-US" sz="4000" dirty="0" smtClean="0">
                <a:solidFill>
                  <a:schemeClr val="bg1"/>
                </a:solidFill>
              </a:rPr>
              <a:t>About Consent</a:t>
            </a:r>
            <a:endParaRPr lang="en-US" sz="4000" dirty="0">
              <a:solidFill>
                <a:schemeClr val="bg1"/>
              </a:solidFill>
            </a:endParaRPr>
          </a:p>
        </p:txBody>
      </p:sp>
    </p:spTree>
    <p:extLst>
      <p:ext uri="{BB962C8B-B14F-4D97-AF65-F5344CB8AC3E}">
        <p14:creationId xmlns:p14="http://schemas.microsoft.com/office/powerpoint/2010/main" val="1157948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8456" r="2208"/>
          <a:stretch/>
        </p:blipFill>
        <p:spPr>
          <a:xfrm>
            <a:off x="5462124" y="940771"/>
            <a:ext cx="3566160" cy="2351801"/>
          </a:xfrm>
          <a:prstGeom prst="rect">
            <a:avLst/>
          </a:prstGeom>
        </p:spPr>
      </p:pic>
      <p:pic>
        <p:nvPicPr>
          <p:cNvPr id="4" name="Picture 3"/>
          <p:cNvPicPr>
            <a:picLocks noChangeAspect="1"/>
          </p:cNvPicPr>
          <p:nvPr/>
        </p:nvPicPr>
        <p:blipFill rotWithShape="1">
          <a:blip r:embed="rId3"/>
          <a:srcRect l="7496" r="8718"/>
          <a:stretch/>
        </p:blipFill>
        <p:spPr>
          <a:xfrm>
            <a:off x="178321" y="956049"/>
            <a:ext cx="4251960" cy="2265204"/>
          </a:xfrm>
          <a:prstGeom prst="rect">
            <a:avLst/>
          </a:prstGeom>
        </p:spPr>
      </p:pic>
      <p:pic>
        <p:nvPicPr>
          <p:cNvPr id="6" name="Picture 5"/>
          <p:cNvPicPr>
            <a:picLocks noChangeAspect="1"/>
          </p:cNvPicPr>
          <p:nvPr/>
        </p:nvPicPr>
        <p:blipFill>
          <a:blip r:embed="rId4"/>
          <a:stretch>
            <a:fillRect/>
          </a:stretch>
        </p:blipFill>
        <p:spPr>
          <a:xfrm>
            <a:off x="2530704" y="3632970"/>
            <a:ext cx="4367972" cy="2226311"/>
          </a:xfrm>
          <a:prstGeom prst="rect">
            <a:avLst/>
          </a:prstGeom>
        </p:spPr>
      </p:pic>
      <p:pic>
        <p:nvPicPr>
          <p:cNvPr id="7" name="Picture 6"/>
          <p:cNvPicPr>
            <a:picLocks noChangeAspect="1"/>
          </p:cNvPicPr>
          <p:nvPr/>
        </p:nvPicPr>
        <p:blipFill>
          <a:blip r:embed="rId5"/>
          <a:stretch>
            <a:fillRect/>
          </a:stretch>
        </p:blipFill>
        <p:spPr>
          <a:xfrm>
            <a:off x="4714690" y="2480922"/>
            <a:ext cx="1228725" cy="328613"/>
          </a:xfrm>
          <a:prstGeom prst="rect">
            <a:avLst/>
          </a:prstGeom>
        </p:spPr>
      </p:pic>
      <p:pic>
        <p:nvPicPr>
          <p:cNvPr id="8" name="Picture 7"/>
          <p:cNvPicPr>
            <a:picLocks noChangeAspect="1"/>
          </p:cNvPicPr>
          <p:nvPr/>
        </p:nvPicPr>
        <p:blipFill>
          <a:blip r:embed="rId6"/>
          <a:stretch>
            <a:fillRect/>
          </a:stretch>
        </p:blipFill>
        <p:spPr>
          <a:xfrm>
            <a:off x="-186670" y="-32478"/>
            <a:ext cx="9662997" cy="975445"/>
          </a:xfrm>
          <a:prstGeom prst="rect">
            <a:avLst/>
          </a:prstGeom>
        </p:spPr>
      </p:pic>
      <p:sp>
        <p:nvSpPr>
          <p:cNvPr id="2" name="TextBox 1"/>
          <p:cNvSpPr txBox="1"/>
          <p:nvPr/>
        </p:nvSpPr>
        <p:spPr>
          <a:xfrm>
            <a:off x="118414" y="132614"/>
            <a:ext cx="8693813" cy="584775"/>
          </a:xfrm>
          <a:prstGeom prst="rect">
            <a:avLst/>
          </a:prstGeom>
          <a:noFill/>
        </p:spPr>
        <p:txBody>
          <a:bodyPr wrap="square" rtlCol="0">
            <a:spAutoFit/>
          </a:bodyPr>
          <a:lstStyle/>
          <a:p>
            <a:r>
              <a:rPr lang="en-US" sz="3200" dirty="0" smtClean="0">
                <a:solidFill>
                  <a:schemeClr val="bg1"/>
                </a:solidFill>
              </a:rPr>
              <a:t>Data Snapshots</a:t>
            </a:r>
            <a:endParaRPr lang="en-US" sz="3200" dirty="0">
              <a:solidFill>
                <a:schemeClr val="bg1"/>
              </a:solidFill>
            </a:endParaRPr>
          </a:p>
        </p:txBody>
      </p:sp>
    </p:spTree>
    <p:extLst>
      <p:ext uri="{BB962C8B-B14F-4D97-AF65-F5344CB8AC3E}">
        <p14:creationId xmlns:p14="http://schemas.microsoft.com/office/powerpoint/2010/main" val="1352734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555171" y="588465"/>
            <a:ext cx="8049986" cy="1011735"/>
          </a:xfrm>
          <a:prstGeom prst="rect">
            <a:avLst/>
          </a:prstGeom>
          <a:solidFill>
            <a:schemeClr val="dk2"/>
          </a:solidFill>
          <a:ln>
            <a:noFill/>
          </a:ln>
        </p:spPr>
        <p:txBody>
          <a:bodyPr spcFirstLastPara="1" wrap="square" lIns="457200" tIns="0" rIns="457200" bIns="0" anchor="ctr" anchorCtr="0">
            <a:noAutofit/>
          </a:bodyPr>
          <a:lstStyle/>
          <a:p>
            <a:pPr marL="0" lvl="0" indent="0" algn="l" rtl="0">
              <a:lnSpc>
                <a:spcPct val="100000"/>
              </a:lnSpc>
              <a:spcBef>
                <a:spcPts val="0"/>
              </a:spcBef>
              <a:spcAft>
                <a:spcPts val="0"/>
              </a:spcAft>
              <a:buSzPts val="2400"/>
              <a:buNone/>
            </a:pPr>
            <a:r>
              <a:rPr lang="en-US" dirty="0" smtClean="0"/>
              <a:t>Q3: What are some of the major pivots you have made (or plan to make) in light of our prevailing circumstances?</a:t>
            </a:r>
            <a:endParaRPr dirty="0"/>
          </a:p>
        </p:txBody>
      </p:sp>
      <p:sp>
        <p:nvSpPr>
          <p:cNvPr id="163" name="Google Shape;163;p24"/>
          <p:cNvSpPr/>
          <p:nvPr/>
        </p:nvSpPr>
        <p:spPr>
          <a:xfrm>
            <a:off x="2257677" y="2175421"/>
            <a:ext cx="6505997" cy="2360003"/>
          </a:xfrm>
          <a:prstGeom prst="rect">
            <a:avLst/>
          </a:prstGeom>
          <a:noFill/>
          <a:ln>
            <a:noFill/>
          </a:ln>
        </p:spPr>
        <p:txBody>
          <a:bodyPr spcFirstLastPara="1" wrap="square" lIns="91425" tIns="45700" rIns="91425" bIns="45700" anchor="t" anchorCtr="0">
            <a:noAutofit/>
          </a:bodyPr>
          <a:lstStyle/>
          <a:p>
            <a:pPr lvl="0">
              <a:buSzPts val="2400"/>
            </a:pPr>
            <a:r>
              <a:rPr lang="en-US" sz="2400" dirty="0" smtClean="0"/>
              <a:t>Regarding:</a:t>
            </a:r>
          </a:p>
          <a:p>
            <a:pPr marL="342900" lvl="7" indent="-342900">
              <a:buSzPts val="2400"/>
              <a:buFont typeface="Arial" panose="020B0604020202020204" pitchFamily="34" charset="0"/>
              <a:buChar char="•"/>
            </a:pPr>
            <a:r>
              <a:rPr lang="en-US" sz="2400" dirty="0"/>
              <a:t>Family engagement</a:t>
            </a:r>
          </a:p>
          <a:p>
            <a:pPr marL="342900" lvl="7" indent="-342900">
              <a:buSzPts val="2400"/>
              <a:buFont typeface="Arial" panose="020B0604020202020204" pitchFamily="34" charset="0"/>
              <a:buChar char="•"/>
            </a:pPr>
            <a:r>
              <a:rPr lang="en-US" sz="2400" dirty="0" smtClean="0"/>
              <a:t>Expanding child care and education to school age children</a:t>
            </a:r>
          </a:p>
          <a:p>
            <a:pPr marL="342900" lvl="7" indent="-342900">
              <a:buSzPts val="2400"/>
              <a:buFont typeface="Arial" panose="020B0604020202020204" pitchFamily="34" charset="0"/>
              <a:buChar char="•"/>
            </a:pPr>
            <a:r>
              <a:rPr lang="en-US" sz="2400" dirty="0"/>
              <a:t>L</a:t>
            </a:r>
            <a:r>
              <a:rPr lang="en-US" sz="2400" dirty="0" smtClean="0"/>
              <a:t>everaging Mixed-Delivery </a:t>
            </a:r>
          </a:p>
          <a:p>
            <a:pPr marL="342900" lvl="4" indent="-342900">
              <a:buSzPts val="2400"/>
              <a:buFont typeface="Arial"/>
              <a:buChar char="•"/>
            </a:pPr>
            <a:r>
              <a:rPr lang="en-US" sz="2400" dirty="0" smtClean="0"/>
              <a:t>Establishing relationships/systems building</a:t>
            </a:r>
          </a:p>
          <a:p>
            <a:pPr marL="342900" lvl="0" indent="-342900">
              <a:buSzPts val="2400"/>
              <a:buFont typeface="Arial"/>
              <a:buChar char="•"/>
            </a:pPr>
            <a:endParaRPr lang="en-US" sz="2400" dirty="0"/>
          </a:p>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dirty="0" smtClean="0">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5" name="TextBox 4"/>
          <p:cNvSpPr txBox="1"/>
          <p:nvPr/>
        </p:nvSpPr>
        <p:spPr>
          <a:xfrm>
            <a:off x="1093869" y="5235592"/>
            <a:ext cx="7344154" cy="523220"/>
          </a:xfrm>
          <a:prstGeom prst="rect">
            <a:avLst/>
          </a:prstGeom>
          <a:solidFill>
            <a:schemeClr val="accent1"/>
          </a:solidFill>
        </p:spPr>
        <p:txBody>
          <a:bodyPr wrap="square" rtlCol="0">
            <a:spAutoFit/>
          </a:bodyPr>
          <a:lstStyle/>
          <a:p>
            <a:r>
              <a:rPr lang="en-US" b="1" dirty="0" smtClean="0">
                <a:solidFill>
                  <a:schemeClr val="tx1"/>
                </a:solidFill>
              </a:rPr>
              <a:t>Please feel free to enter your thoughts and questions in the chat box or chime in when the floor is reopened!</a:t>
            </a:r>
            <a:endParaRPr lang="en-US" b="1" dirty="0">
              <a:solidFill>
                <a:schemeClr val="tx1"/>
              </a:solidFill>
            </a:endParaRPr>
          </a:p>
        </p:txBody>
      </p:sp>
      <p:pic>
        <p:nvPicPr>
          <p:cNvPr id="2" name="Picture 1"/>
          <p:cNvPicPr>
            <a:picLocks noChangeAspect="1"/>
          </p:cNvPicPr>
          <p:nvPr/>
        </p:nvPicPr>
        <p:blipFill rotWithShape="1">
          <a:blip r:embed="rId3"/>
          <a:srcRect l="12104" r="10642"/>
          <a:stretch/>
        </p:blipFill>
        <p:spPr>
          <a:xfrm>
            <a:off x="356049" y="2416410"/>
            <a:ext cx="1755972" cy="1279225"/>
          </a:xfrm>
          <a:prstGeom prst="rect">
            <a:avLst/>
          </a:prstGeom>
        </p:spPr>
      </p:pic>
    </p:spTree>
    <p:extLst>
      <p:ext uri="{BB962C8B-B14F-4D97-AF65-F5344CB8AC3E}">
        <p14:creationId xmlns:p14="http://schemas.microsoft.com/office/powerpoint/2010/main" val="3186267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xfrm>
            <a:off x="908553" y="629614"/>
            <a:ext cx="7344154" cy="1116419"/>
          </a:xfrm>
          <a:prstGeom prst="rect">
            <a:avLst/>
          </a:prstGeom>
          <a:solidFill>
            <a:schemeClr val="dk2"/>
          </a:solidFill>
          <a:ln>
            <a:noFill/>
          </a:ln>
        </p:spPr>
        <p:txBody>
          <a:bodyPr spcFirstLastPara="1" wrap="square" lIns="457200" tIns="0" rIns="457200" bIns="0" anchor="ctr" anchorCtr="0">
            <a:noAutofit/>
          </a:bodyPr>
          <a:lstStyle/>
          <a:p>
            <a:pPr marL="0" lvl="0" indent="0" algn="l" rtl="0">
              <a:lnSpc>
                <a:spcPct val="100000"/>
              </a:lnSpc>
              <a:spcBef>
                <a:spcPts val="0"/>
              </a:spcBef>
              <a:spcAft>
                <a:spcPts val="0"/>
              </a:spcAft>
              <a:buSzPts val="2400"/>
              <a:buNone/>
            </a:pPr>
            <a:r>
              <a:rPr lang="en-US" sz="2800" dirty="0" smtClean="0"/>
              <a:t>Q4</a:t>
            </a:r>
            <a:r>
              <a:rPr lang="en-US" sz="2800" dirty="0"/>
              <a:t>: What </a:t>
            </a:r>
            <a:r>
              <a:rPr lang="en-US" sz="2800" dirty="0" smtClean="0"/>
              <a:t>do you know about </a:t>
            </a:r>
            <a:r>
              <a:rPr lang="en-US" sz="2800" dirty="0"/>
              <a:t>fall </a:t>
            </a:r>
            <a:r>
              <a:rPr lang="en-US" sz="2800" dirty="0" smtClean="0"/>
              <a:t>reopening plans in the Roanoke region?</a:t>
            </a:r>
            <a:endParaRPr dirty="0"/>
          </a:p>
        </p:txBody>
      </p:sp>
      <p:sp>
        <p:nvSpPr>
          <p:cNvPr id="175" name="Google Shape;175;p26"/>
          <p:cNvSpPr txBox="1"/>
          <p:nvPr/>
        </p:nvSpPr>
        <p:spPr>
          <a:xfrm>
            <a:off x="420118" y="1746033"/>
            <a:ext cx="8516680" cy="23083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dirty="0">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en-US" sz="2400" dirty="0" smtClean="0"/>
              <a:t>How have you and community partners been involved in informing </a:t>
            </a:r>
            <a:r>
              <a:rPr lang="en-US" sz="2400" b="0" i="0" u="none" strike="noStrike" cap="none" dirty="0" smtClean="0">
                <a:solidFill>
                  <a:srgbClr val="000000"/>
                </a:solidFill>
                <a:latin typeface="Arial"/>
                <a:ea typeface="Arial"/>
                <a:cs typeface="Arial"/>
                <a:sym typeface="Arial"/>
              </a:rPr>
              <a:t>considerations </a:t>
            </a:r>
            <a:r>
              <a:rPr lang="en-US" sz="2400" b="0" i="0" u="none" strike="noStrike" cap="none" dirty="0">
                <a:solidFill>
                  <a:srgbClr val="000000"/>
                </a:solidFill>
                <a:latin typeface="Arial"/>
                <a:ea typeface="Arial"/>
                <a:cs typeface="Arial"/>
                <a:sym typeface="Arial"/>
              </a:rPr>
              <a:t>that relate specifically to Early </a:t>
            </a:r>
            <a:r>
              <a:rPr lang="en-US" sz="2400" b="0" i="0" u="none" strike="noStrike" cap="none" dirty="0" smtClean="0">
                <a:solidFill>
                  <a:srgbClr val="000000"/>
                </a:solidFill>
                <a:latin typeface="Arial"/>
                <a:ea typeface="Arial"/>
                <a:cs typeface="Arial"/>
                <a:sym typeface="Arial"/>
              </a:rPr>
              <a:t>Childhood </a:t>
            </a:r>
            <a:r>
              <a:rPr lang="en-US" sz="2400" b="0" i="0" u="none" strike="noStrike" cap="none" dirty="0">
                <a:solidFill>
                  <a:srgbClr val="000000"/>
                </a:solidFill>
                <a:latin typeface="Arial"/>
                <a:ea typeface="Arial"/>
                <a:cs typeface="Arial"/>
                <a:sym typeface="Arial"/>
              </a:rPr>
              <a:t>programs?</a:t>
            </a:r>
            <a:endParaRPr dirty="0"/>
          </a:p>
        </p:txBody>
      </p:sp>
      <p:sp>
        <p:nvSpPr>
          <p:cNvPr id="6" name="TextBox 5"/>
          <p:cNvSpPr txBox="1"/>
          <p:nvPr/>
        </p:nvSpPr>
        <p:spPr>
          <a:xfrm>
            <a:off x="908552" y="4909166"/>
            <a:ext cx="7344154" cy="523220"/>
          </a:xfrm>
          <a:prstGeom prst="rect">
            <a:avLst/>
          </a:prstGeom>
          <a:solidFill>
            <a:schemeClr val="accent1"/>
          </a:solidFill>
        </p:spPr>
        <p:txBody>
          <a:bodyPr wrap="square" rtlCol="0">
            <a:spAutoFit/>
          </a:bodyPr>
          <a:lstStyle/>
          <a:p>
            <a:r>
              <a:rPr lang="en-US" b="1" dirty="0" smtClean="0">
                <a:solidFill>
                  <a:schemeClr val="tx1"/>
                </a:solidFill>
              </a:rPr>
              <a:t>The chat box is always open, and we welcome your thoughts and questions upon prompting!</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209893" y="340709"/>
            <a:ext cx="8623138" cy="1638759"/>
          </a:xfrm>
          <a:prstGeom prst="rect">
            <a:avLst/>
          </a:prstGeom>
          <a:solidFill>
            <a:schemeClr val="dk2"/>
          </a:solidFill>
          <a:ln>
            <a:noFill/>
          </a:ln>
        </p:spPr>
        <p:txBody>
          <a:bodyPr spcFirstLastPara="1" wrap="square" lIns="457200" tIns="0" rIns="457200" bIns="0" anchor="ctr" anchorCtr="0">
            <a:noAutofit/>
          </a:bodyPr>
          <a:lstStyle/>
          <a:p>
            <a:pPr marL="0" lvl="0" indent="0" algn="l" rtl="0">
              <a:lnSpc>
                <a:spcPct val="100000"/>
              </a:lnSpc>
              <a:spcBef>
                <a:spcPts val="0"/>
              </a:spcBef>
              <a:spcAft>
                <a:spcPts val="0"/>
              </a:spcAft>
              <a:buSzPts val="2400"/>
              <a:buNone/>
            </a:pPr>
            <a:r>
              <a:rPr lang="en-US" sz="2160" dirty="0"/>
              <a:t/>
            </a:r>
            <a:br>
              <a:rPr lang="en-US" sz="2160" dirty="0"/>
            </a:br>
            <a:r>
              <a:rPr lang="en-US" sz="2790" dirty="0"/>
              <a:t>Q5: What are your biggest lessons learned from this very unique </a:t>
            </a:r>
            <a:r>
              <a:rPr lang="en-US" sz="2790" dirty="0" smtClean="0"/>
              <a:t>planning </a:t>
            </a:r>
            <a:r>
              <a:rPr lang="en-US" sz="2790" dirty="0"/>
              <a:t>process and administrative experience? </a:t>
            </a:r>
            <a:endParaRPr dirty="0"/>
          </a:p>
        </p:txBody>
      </p:sp>
      <p:sp>
        <p:nvSpPr>
          <p:cNvPr id="181" name="Google Shape;181;p27"/>
          <p:cNvSpPr/>
          <p:nvPr/>
        </p:nvSpPr>
        <p:spPr>
          <a:xfrm>
            <a:off x="1796902" y="2145268"/>
            <a:ext cx="4572000"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182" name="Google Shape;182;p27"/>
          <p:cNvSpPr txBox="1"/>
          <p:nvPr/>
        </p:nvSpPr>
        <p:spPr>
          <a:xfrm>
            <a:off x="486472" y="2476867"/>
            <a:ext cx="8346559" cy="3754874"/>
          </a:xfrm>
          <a:prstGeom prst="rect">
            <a:avLst/>
          </a:prstGeom>
          <a:noFill/>
          <a:ln>
            <a:noFill/>
          </a:ln>
        </p:spPr>
        <p:txBody>
          <a:bodyPr spcFirstLastPara="1" wrap="square" lIns="91425" tIns="45700" rIns="91425" bIns="45700" anchor="t" anchorCtr="0">
            <a:noAutofit/>
          </a:bodyPr>
          <a:lstStyle/>
          <a:p>
            <a:pPr marL="285750" marR="0" lvl="4" indent="-28575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What top pieces of advice would you offer to divisions and programs about </a:t>
            </a:r>
            <a:r>
              <a:rPr lang="en-US" sz="2400" b="0" i="0" u="none" strike="noStrike" cap="none" dirty="0" smtClean="0">
                <a:solidFill>
                  <a:srgbClr val="000000"/>
                </a:solidFill>
                <a:latin typeface="Arial"/>
                <a:ea typeface="Arial"/>
                <a:cs typeface="Arial"/>
                <a:sym typeface="Arial"/>
              </a:rPr>
              <a:t>recruitment and (coordinated) enrollment and reopening </a:t>
            </a:r>
            <a:r>
              <a:rPr lang="en-US" sz="2400" b="0" i="0" u="none" strike="noStrike" cap="none" dirty="0">
                <a:solidFill>
                  <a:srgbClr val="000000"/>
                </a:solidFill>
                <a:latin typeface="Arial"/>
                <a:ea typeface="Arial"/>
                <a:cs typeface="Arial"/>
                <a:sym typeface="Arial"/>
              </a:rPr>
              <a:t>this </a:t>
            </a:r>
            <a:r>
              <a:rPr lang="en-US" sz="2400" b="0" i="0" u="none" strike="noStrike" cap="none" dirty="0" smtClean="0">
                <a:solidFill>
                  <a:srgbClr val="000000"/>
                </a:solidFill>
                <a:latin typeface="Arial"/>
                <a:ea typeface="Arial"/>
                <a:cs typeface="Arial"/>
                <a:sym typeface="Arial"/>
              </a:rPr>
              <a:t>fall?</a:t>
            </a:r>
            <a:endParaRPr dirty="0"/>
          </a:p>
          <a:p>
            <a:pPr marL="0" marR="0" lvl="4" indent="0" algn="l" rtl="0">
              <a:lnSpc>
                <a:spcPct val="100000"/>
              </a:lnSpc>
              <a:spcBef>
                <a:spcPts val="0"/>
              </a:spcBef>
              <a:spcAft>
                <a:spcPts val="0"/>
              </a:spcAft>
              <a:buNone/>
            </a:pPr>
            <a:endParaRPr sz="2400" b="0" i="0" u="none" strike="noStrike" cap="none" dirty="0">
              <a:solidFill>
                <a:srgbClr val="000000"/>
              </a:solidFill>
              <a:latin typeface="Arial"/>
              <a:ea typeface="Arial"/>
              <a:cs typeface="Arial"/>
              <a:sym typeface="Arial"/>
            </a:endParaRPr>
          </a:p>
          <a:p>
            <a:pPr marL="285750" marR="0" lvl="4" indent="-28575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Do you have recommendations for helpful resources outside of VDOE publications (Recover, Redesign, Restart 2020, FAQs)?</a:t>
            </a:r>
            <a:endParaRPr dirty="0"/>
          </a:p>
          <a:p>
            <a:pPr marL="0" marR="0" lvl="0" indent="0" algn="l" rtl="0">
              <a:lnSpc>
                <a:spcPct val="100000"/>
              </a:lnSpc>
              <a:spcBef>
                <a:spcPts val="0"/>
              </a:spcBef>
              <a:spcAft>
                <a:spcPts val="0"/>
              </a:spcAft>
              <a:buNone/>
            </a:pPr>
            <a:endParaRPr sz="2800" b="0" i="0" u="none" strike="noStrike" cap="none" dirty="0">
              <a:solidFill>
                <a:srgbClr val="000000"/>
              </a:solidFill>
              <a:latin typeface="Arial"/>
              <a:ea typeface="Arial"/>
              <a:cs typeface="Arial"/>
              <a:sym typeface="Arial"/>
            </a:endParaRPr>
          </a:p>
          <a:p>
            <a:pPr marL="285750" marR="0" lvl="0" indent="-107950" algn="l" rtl="0">
              <a:lnSpc>
                <a:spcPct val="100000"/>
              </a:lnSpc>
              <a:spcBef>
                <a:spcPts val="0"/>
              </a:spcBef>
              <a:spcAft>
                <a:spcPts val="0"/>
              </a:spcAft>
              <a:buClr>
                <a:srgbClr val="000000"/>
              </a:buClr>
              <a:buSzPts val="2800"/>
              <a:buFont typeface="Arial"/>
              <a:buNone/>
            </a:pPr>
            <a:endParaRPr sz="2800" b="0" i="0" u="none" strike="noStrike" cap="none" dirty="0">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8"/>
          <p:cNvSpPr txBox="1">
            <a:spLocks noGrp="1"/>
          </p:cNvSpPr>
          <p:nvPr>
            <p:ph type="body" idx="2"/>
          </p:nvPr>
        </p:nvSpPr>
        <p:spPr>
          <a:xfrm>
            <a:off x="361450" y="1631775"/>
            <a:ext cx="7553100" cy="3966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None/>
            </a:pPr>
            <a:r>
              <a:rPr lang="en-US" sz="1800" u="sng" dirty="0">
                <a:solidFill>
                  <a:schemeClr val="hlink"/>
                </a:solidFill>
                <a:latin typeface="Arial"/>
                <a:ea typeface="Arial"/>
                <a:cs typeface="Arial"/>
                <a:sym typeface="Arial"/>
                <a:hlinkClick r:id="rId3"/>
              </a:rPr>
              <a:t>VDOE Recover, Redesign Restart 2020: A Comprehensive Plan that Moves Virginia Learners and Educators Forward</a:t>
            </a:r>
            <a:endParaRPr sz="1800" dirty="0">
              <a:latin typeface="Arial"/>
              <a:ea typeface="Arial"/>
              <a:cs typeface="Arial"/>
              <a:sym typeface="Arial"/>
            </a:endParaRPr>
          </a:p>
          <a:p>
            <a:pPr marL="0" lvl="0" indent="0" algn="l" rtl="0">
              <a:lnSpc>
                <a:spcPct val="115000"/>
              </a:lnSpc>
              <a:spcBef>
                <a:spcPts val="400"/>
              </a:spcBef>
              <a:spcAft>
                <a:spcPts val="0"/>
              </a:spcAft>
              <a:buClr>
                <a:schemeClr val="dk1"/>
              </a:buClr>
              <a:buSzPts val="1100"/>
              <a:buNone/>
            </a:pPr>
            <a:r>
              <a:rPr lang="en-US" sz="1700" u="sng" dirty="0">
                <a:solidFill>
                  <a:schemeClr val="hlink"/>
                </a:solidFill>
                <a:latin typeface="Arial"/>
                <a:ea typeface="Arial"/>
                <a:cs typeface="Arial"/>
                <a:sym typeface="Arial"/>
                <a:hlinkClick r:id="rId4"/>
              </a:rPr>
              <a:t>VDOE COVID 19 Website</a:t>
            </a:r>
            <a:endParaRPr sz="1700" u="sng" dirty="0">
              <a:solidFill>
                <a:schemeClr val="hlink"/>
              </a:solidFill>
              <a:latin typeface="Arial"/>
              <a:ea typeface="Arial"/>
              <a:cs typeface="Arial"/>
              <a:sym typeface="Arial"/>
            </a:endParaRPr>
          </a:p>
          <a:p>
            <a:pPr marL="457200" lvl="0" indent="0" algn="l" rtl="0">
              <a:lnSpc>
                <a:spcPct val="115000"/>
              </a:lnSpc>
              <a:spcBef>
                <a:spcPts val="400"/>
              </a:spcBef>
              <a:spcAft>
                <a:spcPts val="0"/>
              </a:spcAft>
              <a:buClr>
                <a:schemeClr val="dk1"/>
              </a:buClr>
              <a:buSzPts val="1100"/>
              <a:buFont typeface="Arial"/>
              <a:buNone/>
            </a:pPr>
            <a:r>
              <a:rPr lang="en-US" sz="1700" dirty="0">
                <a:latin typeface="Arial"/>
                <a:ea typeface="Arial"/>
                <a:cs typeface="Arial"/>
                <a:sym typeface="Arial"/>
              </a:rPr>
              <a:t>–</a:t>
            </a:r>
            <a:r>
              <a:rPr lang="en-US" sz="1700" u="sng" dirty="0">
                <a:solidFill>
                  <a:schemeClr val="hlink"/>
                </a:solidFill>
                <a:latin typeface="Arial"/>
                <a:ea typeface="Arial"/>
                <a:cs typeface="Arial"/>
                <a:sym typeface="Arial"/>
                <a:hlinkClick r:id="rId5"/>
              </a:rPr>
              <a:t>VDOE COVID 19 FAQs</a:t>
            </a:r>
            <a:r>
              <a:rPr lang="en-US" sz="1700" dirty="0">
                <a:latin typeface="Arial"/>
                <a:ea typeface="Arial"/>
                <a:cs typeface="Arial"/>
                <a:sym typeface="Arial"/>
              </a:rPr>
              <a:t>, </a:t>
            </a:r>
            <a:r>
              <a:rPr lang="en-US" sz="1700" u="sng" dirty="0">
                <a:solidFill>
                  <a:schemeClr val="hlink"/>
                </a:solidFill>
                <a:latin typeface="Arial"/>
                <a:ea typeface="Arial"/>
                <a:cs typeface="Arial"/>
                <a:sym typeface="Arial"/>
                <a:hlinkClick r:id="rId6"/>
              </a:rPr>
              <a:t>Office of Early Childhood FAQ</a:t>
            </a:r>
            <a:r>
              <a:rPr lang="en-US" sz="1700" dirty="0">
                <a:latin typeface="Arial"/>
                <a:ea typeface="Arial"/>
                <a:cs typeface="Arial"/>
                <a:sym typeface="Arial"/>
              </a:rPr>
              <a:t> , and  </a:t>
            </a:r>
            <a:r>
              <a:rPr lang="en-US" sz="1700" u="sng" dirty="0">
                <a:solidFill>
                  <a:schemeClr val="hlink"/>
                </a:solidFill>
                <a:latin typeface="Arial"/>
                <a:ea typeface="Arial"/>
                <a:cs typeface="Arial"/>
                <a:sym typeface="Arial"/>
                <a:hlinkClick r:id="rId7"/>
              </a:rPr>
              <a:t>Transition from Part C to Part B FAQ</a:t>
            </a:r>
            <a:endParaRPr sz="1700" u="sng" dirty="0">
              <a:solidFill>
                <a:schemeClr val="hlink"/>
              </a:solidFill>
              <a:latin typeface="Arial"/>
              <a:ea typeface="Arial"/>
              <a:cs typeface="Arial"/>
              <a:sym typeface="Arial"/>
            </a:endParaRPr>
          </a:p>
          <a:p>
            <a:pPr marL="457200" lvl="0" indent="0" algn="l" rtl="0">
              <a:lnSpc>
                <a:spcPct val="115000"/>
              </a:lnSpc>
              <a:spcBef>
                <a:spcPts val="400"/>
              </a:spcBef>
              <a:spcAft>
                <a:spcPts val="0"/>
              </a:spcAft>
              <a:buClr>
                <a:schemeClr val="dk1"/>
              </a:buClr>
              <a:buSzPts val="1100"/>
              <a:buFont typeface="Arial"/>
              <a:buNone/>
            </a:pPr>
            <a:r>
              <a:rPr lang="en-US" sz="1700" dirty="0">
                <a:latin typeface="Arial"/>
                <a:ea typeface="Arial"/>
                <a:cs typeface="Arial"/>
                <a:sym typeface="Arial"/>
              </a:rPr>
              <a:t>–</a:t>
            </a:r>
            <a:r>
              <a:rPr lang="en-US" sz="1700" u="sng" dirty="0">
                <a:solidFill>
                  <a:schemeClr val="hlink"/>
                </a:solidFill>
                <a:latin typeface="Arial"/>
                <a:ea typeface="Arial"/>
                <a:cs typeface="Arial"/>
                <a:sym typeface="Arial"/>
                <a:hlinkClick r:id="rId8"/>
              </a:rPr>
              <a:t>Virginia Learns Anywhere</a:t>
            </a:r>
            <a:r>
              <a:rPr lang="en-US" sz="1700" dirty="0">
                <a:latin typeface="Arial"/>
                <a:ea typeface="Arial"/>
                <a:cs typeface="Arial"/>
                <a:sym typeface="Arial"/>
              </a:rPr>
              <a:t> (C4L) and </a:t>
            </a:r>
            <a:r>
              <a:rPr lang="en-US" sz="1700" u="sng" dirty="0">
                <a:solidFill>
                  <a:schemeClr val="hlink"/>
                </a:solidFill>
                <a:latin typeface="Arial"/>
                <a:ea typeface="Arial"/>
                <a:cs typeface="Arial"/>
                <a:sym typeface="Arial"/>
                <a:hlinkClick r:id="rId9"/>
              </a:rPr>
              <a:t>#</a:t>
            </a:r>
            <a:r>
              <a:rPr lang="en-US" sz="1700" u="sng" dirty="0" err="1">
                <a:solidFill>
                  <a:schemeClr val="hlink"/>
                </a:solidFill>
                <a:latin typeface="Arial"/>
                <a:ea typeface="Arial"/>
                <a:cs typeface="Arial"/>
                <a:sym typeface="Arial"/>
                <a:hlinkClick r:id="rId9"/>
              </a:rPr>
              <a:t>GoOpenVA</a:t>
            </a:r>
            <a:endParaRPr sz="1700" u="sng" dirty="0">
              <a:solidFill>
                <a:schemeClr val="hlink"/>
              </a:solidFill>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r>
              <a:rPr lang="en-US" sz="1700" dirty="0">
                <a:latin typeface="Arial"/>
                <a:ea typeface="Arial"/>
                <a:cs typeface="Arial"/>
                <a:sym typeface="Arial"/>
              </a:rPr>
              <a:t>Other:</a:t>
            </a:r>
            <a:endParaRPr sz="1700" dirty="0">
              <a:latin typeface="Arial"/>
              <a:ea typeface="Arial"/>
              <a:cs typeface="Arial"/>
              <a:sym typeface="Arial"/>
            </a:endParaRPr>
          </a:p>
          <a:p>
            <a:pPr marL="457200" lvl="0" indent="0" algn="l" rtl="0">
              <a:lnSpc>
                <a:spcPct val="115000"/>
              </a:lnSpc>
              <a:spcBef>
                <a:spcPts val="400"/>
              </a:spcBef>
              <a:spcAft>
                <a:spcPts val="0"/>
              </a:spcAft>
              <a:buClr>
                <a:schemeClr val="dk1"/>
              </a:buClr>
              <a:buSzPts val="1100"/>
              <a:buFont typeface="Arial"/>
              <a:buNone/>
            </a:pPr>
            <a:r>
              <a:rPr lang="en-US" sz="1700" dirty="0">
                <a:latin typeface="Arial"/>
                <a:ea typeface="Arial"/>
                <a:cs typeface="Arial"/>
                <a:sym typeface="Arial"/>
              </a:rPr>
              <a:t>–</a:t>
            </a:r>
            <a:r>
              <a:rPr lang="en-US" sz="1700" u="sng" dirty="0">
                <a:solidFill>
                  <a:schemeClr val="hlink"/>
                </a:solidFill>
                <a:latin typeface="Arial"/>
                <a:ea typeface="Arial"/>
                <a:cs typeface="Arial"/>
                <a:sym typeface="Arial"/>
                <a:hlinkClick r:id="rId10"/>
              </a:rPr>
              <a:t>Child Care Guidance for COVID 19</a:t>
            </a:r>
            <a:r>
              <a:rPr lang="en-US" sz="1700" dirty="0">
                <a:latin typeface="Arial"/>
                <a:ea typeface="Arial"/>
                <a:cs typeface="Arial"/>
                <a:sym typeface="Arial"/>
              </a:rPr>
              <a:t> and </a:t>
            </a:r>
            <a:r>
              <a:rPr lang="en-US" sz="1700" u="sng" dirty="0">
                <a:solidFill>
                  <a:schemeClr val="hlink"/>
                </a:solidFill>
                <a:latin typeface="Arial"/>
                <a:ea typeface="Arial"/>
                <a:cs typeface="Arial"/>
                <a:sym typeface="Arial"/>
                <a:hlinkClick r:id="rId11"/>
              </a:rPr>
              <a:t>Child Care Licensing FAQs</a:t>
            </a:r>
            <a:r>
              <a:rPr lang="en-US" sz="1700" dirty="0">
                <a:latin typeface="Arial"/>
                <a:ea typeface="Arial"/>
                <a:cs typeface="Arial"/>
                <a:sym typeface="Arial"/>
              </a:rPr>
              <a:t>, </a:t>
            </a:r>
            <a:r>
              <a:rPr lang="en-US" sz="1700" u="sng" dirty="0">
                <a:solidFill>
                  <a:schemeClr val="hlink"/>
                </a:solidFill>
                <a:latin typeface="Arial"/>
                <a:ea typeface="Arial"/>
                <a:cs typeface="Arial"/>
                <a:sym typeface="Arial"/>
                <a:hlinkClick r:id="rId12"/>
              </a:rPr>
              <a:t>Child Care Resources COVID 19 website</a:t>
            </a:r>
            <a:endParaRPr sz="1700" u="sng" dirty="0">
              <a:solidFill>
                <a:schemeClr val="hlink"/>
              </a:solidFill>
              <a:latin typeface="Arial"/>
              <a:ea typeface="Arial"/>
              <a:cs typeface="Arial"/>
              <a:sym typeface="Arial"/>
            </a:endParaRPr>
          </a:p>
          <a:p>
            <a:pPr marL="457200" lvl="0" indent="0" algn="l" rtl="0">
              <a:lnSpc>
                <a:spcPct val="115000"/>
              </a:lnSpc>
              <a:spcBef>
                <a:spcPts val="400"/>
              </a:spcBef>
              <a:spcAft>
                <a:spcPts val="0"/>
              </a:spcAft>
              <a:buClr>
                <a:schemeClr val="dk1"/>
              </a:buClr>
              <a:buSzPts val="1100"/>
              <a:buFont typeface="Arial"/>
              <a:buNone/>
            </a:pPr>
            <a:r>
              <a:rPr lang="en-US" sz="1700" dirty="0">
                <a:latin typeface="Arial"/>
                <a:ea typeface="Arial"/>
                <a:cs typeface="Arial"/>
                <a:sym typeface="Arial"/>
              </a:rPr>
              <a:t>–The Virginia Early Childhood Foundation (VECF)  </a:t>
            </a:r>
            <a:r>
              <a:rPr lang="en-US" sz="1700" u="sng" dirty="0">
                <a:solidFill>
                  <a:schemeClr val="hlink"/>
                </a:solidFill>
                <a:latin typeface="Arial"/>
                <a:ea typeface="Arial"/>
                <a:cs typeface="Arial"/>
                <a:sym typeface="Arial"/>
                <a:hlinkClick r:id="rId13"/>
              </a:rPr>
              <a:t>materials</a:t>
            </a:r>
            <a:r>
              <a:rPr lang="en-US" sz="1700" dirty="0">
                <a:latin typeface="Arial"/>
                <a:ea typeface="Arial"/>
                <a:cs typeface="Arial"/>
                <a:sym typeface="Arial"/>
              </a:rPr>
              <a:t>, including a guide for child care and a series of webinars </a:t>
            </a:r>
            <a:endParaRPr sz="1700" dirty="0">
              <a:latin typeface="Arial"/>
              <a:ea typeface="Arial"/>
              <a:cs typeface="Arial"/>
              <a:sym typeface="Arial"/>
            </a:endParaRPr>
          </a:p>
          <a:p>
            <a:pPr marL="0" lvl="0" indent="0" algn="l" rtl="0">
              <a:lnSpc>
                <a:spcPct val="100000"/>
              </a:lnSpc>
              <a:spcBef>
                <a:spcPts val="0"/>
              </a:spcBef>
              <a:spcAft>
                <a:spcPts val="0"/>
              </a:spcAft>
              <a:buSzPts val="3200"/>
              <a:buNone/>
            </a:pPr>
            <a:endParaRPr sz="2500" dirty="0">
              <a:latin typeface="Poppins"/>
              <a:ea typeface="Poppins"/>
              <a:cs typeface="Poppins"/>
              <a:sym typeface="Poppins"/>
            </a:endParaRPr>
          </a:p>
        </p:txBody>
      </p:sp>
      <p:sp>
        <p:nvSpPr>
          <p:cNvPr id="188" name="Google Shape;188;p28"/>
          <p:cNvSpPr txBox="1">
            <a:spLocks noGrp="1"/>
          </p:cNvSpPr>
          <p:nvPr>
            <p:ph type="ctrTitle"/>
          </p:nvPr>
        </p:nvSpPr>
        <p:spPr>
          <a:xfrm>
            <a:off x="-346363" y="-133442"/>
            <a:ext cx="9744300" cy="1395600"/>
          </a:xfrm>
          <a:prstGeom prst="rect">
            <a:avLst/>
          </a:prstGeom>
          <a:solidFill>
            <a:schemeClr val="dk2"/>
          </a:solidFill>
          <a:ln>
            <a:noFill/>
          </a:ln>
        </p:spPr>
        <p:txBody>
          <a:bodyPr spcFirstLastPara="1" wrap="square" lIns="457200" tIns="0" rIns="457200" bIns="0" anchor="ctr" anchorCtr="0">
            <a:noAutofit/>
          </a:bodyPr>
          <a:lstStyle/>
          <a:p>
            <a:pPr marL="0" lvl="0" indent="0" algn="l" rtl="0">
              <a:lnSpc>
                <a:spcPct val="100000"/>
              </a:lnSpc>
              <a:spcBef>
                <a:spcPts val="0"/>
              </a:spcBef>
              <a:spcAft>
                <a:spcPts val="0"/>
              </a:spcAft>
              <a:buSzPts val="4000"/>
              <a:buNone/>
            </a:pPr>
            <a:r>
              <a:rPr lang="en-US"/>
              <a:t>Additional Resources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a:spLocks noGrp="1"/>
          </p:cNvSpPr>
          <p:nvPr>
            <p:ph type="body" idx="2"/>
          </p:nvPr>
        </p:nvSpPr>
        <p:spPr>
          <a:xfrm>
            <a:off x="361449" y="1631775"/>
            <a:ext cx="8167555" cy="3966300"/>
          </a:xfrm>
          <a:prstGeom prst="rect">
            <a:avLst/>
          </a:prstGeom>
          <a:noFill/>
          <a:ln>
            <a:noFill/>
          </a:ln>
        </p:spPr>
        <p:txBody>
          <a:bodyPr spcFirstLastPara="1" wrap="square" lIns="91425" tIns="45700" rIns="91425" bIns="45700" anchor="t" anchorCtr="0">
            <a:noAutofit/>
          </a:bodyPr>
          <a:lstStyle/>
          <a:p>
            <a:pPr marL="285750" lvl="0" indent="-285750" algn="l" rtl="0">
              <a:lnSpc>
                <a:spcPct val="115000"/>
              </a:lnSpc>
              <a:spcBef>
                <a:spcPts val="400"/>
              </a:spcBef>
              <a:spcAft>
                <a:spcPts val="0"/>
              </a:spcAft>
              <a:buClr>
                <a:schemeClr val="dk1"/>
              </a:buClr>
              <a:buSzPts val="1100"/>
              <a:buFont typeface="Arial"/>
              <a:buChar char="•"/>
            </a:pPr>
            <a:r>
              <a:rPr lang="en-US" sz="1800" dirty="0">
                <a:latin typeface="+mn-lt"/>
                <a:ea typeface="Poppins"/>
                <a:cs typeface="Poppins"/>
                <a:sym typeface="Poppins"/>
              </a:rPr>
              <a:t>Next Conversation, </a:t>
            </a:r>
            <a:r>
              <a:rPr lang="en-US" sz="1800" dirty="0" smtClean="0">
                <a:latin typeface="+mn-lt"/>
                <a:ea typeface="Poppins"/>
                <a:cs typeface="Poppins"/>
                <a:sym typeface="Poppins"/>
              </a:rPr>
              <a:t>August 12</a:t>
            </a:r>
            <a:endParaRPr dirty="0" smtClean="0">
              <a:latin typeface="+mn-lt"/>
            </a:endParaRPr>
          </a:p>
          <a:p>
            <a:pPr marL="742950" lvl="1" indent="-285750" algn="l" rtl="0">
              <a:lnSpc>
                <a:spcPct val="115000"/>
              </a:lnSpc>
              <a:spcBef>
                <a:spcPts val="400"/>
              </a:spcBef>
              <a:spcAft>
                <a:spcPts val="0"/>
              </a:spcAft>
              <a:buClr>
                <a:schemeClr val="dk1"/>
              </a:buClr>
              <a:buSzPts val="1100"/>
              <a:buFont typeface="Arial"/>
              <a:buChar char="•"/>
            </a:pPr>
            <a:r>
              <a:rPr lang="en-US" sz="1400" dirty="0" smtClean="0">
                <a:latin typeface="+mn-lt"/>
                <a:ea typeface="Poppins"/>
                <a:cs typeface="Poppins"/>
                <a:sym typeface="Poppins"/>
              </a:rPr>
              <a:t> </a:t>
            </a:r>
            <a:r>
              <a:rPr lang="en-US" sz="1600" dirty="0" smtClean="0">
                <a:latin typeface="+mn-lt"/>
                <a:ea typeface="Poppins"/>
                <a:cs typeface="Poppins"/>
                <a:sym typeface="Poppins"/>
              </a:rPr>
              <a:t>ECSE Eligibility Screenings</a:t>
            </a:r>
            <a:endParaRPr dirty="0" smtClean="0">
              <a:latin typeface="+mn-lt"/>
            </a:endParaRPr>
          </a:p>
          <a:p>
            <a:pPr marL="285750" lvl="0" indent="-285750" algn="l" rtl="0">
              <a:lnSpc>
                <a:spcPct val="115000"/>
              </a:lnSpc>
              <a:spcBef>
                <a:spcPts val="400"/>
              </a:spcBef>
              <a:spcAft>
                <a:spcPts val="0"/>
              </a:spcAft>
              <a:buClr>
                <a:schemeClr val="dk1"/>
              </a:buClr>
              <a:buSzPts val="1100"/>
              <a:buFont typeface="Arial"/>
              <a:buChar char="•"/>
            </a:pPr>
            <a:r>
              <a:rPr lang="en-US" sz="1800" dirty="0" smtClean="0">
                <a:latin typeface="+mn-lt"/>
                <a:ea typeface="Poppins"/>
                <a:cs typeface="Poppins"/>
                <a:sym typeface="Poppins"/>
              </a:rPr>
              <a:t>Forthcoming (via email or Readiness Connection newsletter)</a:t>
            </a:r>
            <a:endParaRPr dirty="0" smtClean="0">
              <a:latin typeface="+mn-lt"/>
            </a:endParaRPr>
          </a:p>
          <a:p>
            <a:pPr marL="742950" lvl="1" indent="-285750" algn="l" rtl="0">
              <a:lnSpc>
                <a:spcPct val="115000"/>
              </a:lnSpc>
              <a:spcBef>
                <a:spcPts val="400"/>
              </a:spcBef>
              <a:spcAft>
                <a:spcPts val="0"/>
              </a:spcAft>
              <a:buClr>
                <a:schemeClr val="dk1"/>
              </a:buClr>
              <a:buSzPts val="1100"/>
              <a:buFont typeface="Arial"/>
              <a:buChar char="•"/>
            </a:pPr>
            <a:r>
              <a:rPr lang="en-US" sz="1600" dirty="0" smtClean="0">
                <a:latin typeface="+mn-lt"/>
                <a:ea typeface="Poppins"/>
                <a:cs typeface="Poppins"/>
                <a:sym typeface="Poppins"/>
              </a:rPr>
              <a:t>Link </a:t>
            </a:r>
            <a:r>
              <a:rPr lang="en-US" sz="1600" dirty="0">
                <a:latin typeface="+mn-lt"/>
                <a:ea typeface="Poppins"/>
                <a:cs typeface="Poppins"/>
                <a:sym typeface="Poppins"/>
              </a:rPr>
              <a:t>to this recording</a:t>
            </a:r>
            <a:endParaRPr dirty="0">
              <a:latin typeface="+mn-lt"/>
            </a:endParaRPr>
          </a:p>
          <a:p>
            <a:pPr marL="742950" lvl="1" indent="-285750" algn="l" rtl="0">
              <a:lnSpc>
                <a:spcPct val="115000"/>
              </a:lnSpc>
              <a:spcBef>
                <a:spcPts val="400"/>
              </a:spcBef>
              <a:spcAft>
                <a:spcPts val="0"/>
              </a:spcAft>
              <a:buClr>
                <a:schemeClr val="dk1"/>
              </a:buClr>
              <a:buSzPts val="1100"/>
              <a:buFont typeface="Arial"/>
              <a:buChar char="•"/>
            </a:pPr>
            <a:r>
              <a:rPr lang="en-US" sz="1600" dirty="0">
                <a:latin typeface="+mn-lt"/>
                <a:ea typeface="Poppins"/>
                <a:cs typeface="Poppins"/>
                <a:sym typeface="Poppins"/>
              </a:rPr>
              <a:t>Invitation to complete short survey about your ideas for future conversation topics (we are always looking for volunteer facilitators)</a:t>
            </a:r>
            <a:endParaRPr dirty="0">
              <a:latin typeface="+mn-lt"/>
            </a:endParaRPr>
          </a:p>
          <a:p>
            <a:pPr marL="742950" lvl="1" indent="-285750" algn="l" rtl="0">
              <a:lnSpc>
                <a:spcPct val="115000"/>
              </a:lnSpc>
              <a:spcBef>
                <a:spcPts val="400"/>
              </a:spcBef>
              <a:spcAft>
                <a:spcPts val="0"/>
              </a:spcAft>
              <a:buClr>
                <a:schemeClr val="dk1"/>
              </a:buClr>
              <a:buSzPts val="1100"/>
              <a:buFont typeface="Arial"/>
              <a:buChar char="•"/>
            </a:pPr>
            <a:r>
              <a:rPr lang="en-US" sz="1600" dirty="0">
                <a:latin typeface="+mn-lt"/>
                <a:ea typeface="Poppins"/>
                <a:cs typeface="Poppins"/>
                <a:sym typeface="Poppins"/>
              </a:rPr>
              <a:t>Referenced </a:t>
            </a:r>
            <a:r>
              <a:rPr lang="en-US" sz="1600" dirty="0" smtClean="0">
                <a:latin typeface="+mn-lt"/>
                <a:ea typeface="Poppins"/>
                <a:cs typeface="Poppins"/>
                <a:sym typeface="Poppins"/>
              </a:rPr>
              <a:t>materials</a:t>
            </a:r>
          </a:p>
          <a:p>
            <a:pPr marL="0" lvl="0" indent="0" algn="l" rtl="0">
              <a:lnSpc>
                <a:spcPct val="115000"/>
              </a:lnSpc>
              <a:spcBef>
                <a:spcPts val="400"/>
              </a:spcBef>
              <a:spcAft>
                <a:spcPts val="0"/>
              </a:spcAft>
              <a:buSzPts val="2400"/>
              <a:buNone/>
            </a:pPr>
            <a:endParaRPr sz="1800" dirty="0">
              <a:latin typeface="+mn-lt"/>
              <a:ea typeface="Poppins"/>
              <a:cs typeface="Poppins"/>
              <a:sym typeface="Poppins"/>
            </a:endParaRPr>
          </a:p>
        </p:txBody>
      </p:sp>
      <p:sp>
        <p:nvSpPr>
          <p:cNvPr id="194" name="Google Shape;194;p29"/>
          <p:cNvSpPr txBox="1">
            <a:spLocks noGrp="1"/>
          </p:cNvSpPr>
          <p:nvPr>
            <p:ph type="ctrTitle"/>
          </p:nvPr>
        </p:nvSpPr>
        <p:spPr>
          <a:xfrm>
            <a:off x="-346363" y="-133442"/>
            <a:ext cx="9744300" cy="1395600"/>
          </a:xfrm>
          <a:prstGeom prst="rect">
            <a:avLst/>
          </a:prstGeom>
          <a:solidFill>
            <a:schemeClr val="dk2"/>
          </a:solidFill>
          <a:ln>
            <a:noFill/>
          </a:ln>
        </p:spPr>
        <p:txBody>
          <a:bodyPr spcFirstLastPara="1" wrap="square" lIns="457200" tIns="0" rIns="457200" bIns="0" anchor="ctr" anchorCtr="0">
            <a:noAutofit/>
          </a:bodyPr>
          <a:lstStyle/>
          <a:p>
            <a:pPr marL="0" lvl="0" indent="0" algn="l" rtl="0">
              <a:lnSpc>
                <a:spcPct val="100000"/>
              </a:lnSpc>
              <a:spcBef>
                <a:spcPts val="0"/>
              </a:spcBef>
              <a:spcAft>
                <a:spcPts val="0"/>
              </a:spcAft>
              <a:buSzPts val="4000"/>
              <a:buNone/>
            </a:pPr>
            <a:r>
              <a:rPr lang="en-US" dirty="0"/>
              <a:t>Closing Notes</a:t>
            </a:r>
            <a:endParaRP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0"/>
          <p:cNvSpPr txBox="1">
            <a:spLocks noGrp="1"/>
          </p:cNvSpPr>
          <p:nvPr>
            <p:ph type="ctrTitle"/>
          </p:nvPr>
        </p:nvSpPr>
        <p:spPr>
          <a:xfrm>
            <a:off x="-346363" y="-133442"/>
            <a:ext cx="9744300" cy="1395600"/>
          </a:xfrm>
          <a:prstGeom prst="rect">
            <a:avLst/>
          </a:prstGeom>
          <a:solidFill>
            <a:schemeClr val="dk2"/>
          </a:solidFill>
          <a:ln>
            <a:noFill/>
          </a:ln>
        </p:spPr>
        <p:txBody>
          <a:bodyPr spcFirstLastPara="1" wrap="square" lIns="457200" tIns="0" rIns="457200" bIns="0" anchor="ctr" anchorCtr="0">
            <a:noAutofit/>
          </a:bodyPr>
          <a:lstStyle/>
          <a:p>
            <a:pPr marL="0" lvl="0" indent="0" algn="l" rtl="0">
              <a:lnSpc>
                <a:spcPct val="100000"/>
              </a:lnSpc>
              <a:spcBef>
                <a:spcPts val="0"/>
              </a:spcBef>
              <a:spcAft>
                <a:spcPts val="0"/>
              </a:spcAft>
              <a:buSzPts val="4000"/>
              <a:buNone/>
            </a:pPr>
            <a:r>
              <a:rPr lang="en-US" sz="3400"/>
              <a:t>Cups and Conversations Contact Information</a:t>
            </a:r>
            <a:endParaRPr sz="3400"/>
          </a:p>
        </p:txBody>
      </p:sp>
      <p:sp>
        <p:nvSpPr>
          <p:cNvPr id="200" name="Google Shape;200;p30"/>
          <p:cNvSpPr txBox="1">
            <a:spLocks noGrp="1"/>
          </p:cNvSpPr>
          <p:nvPr>
            <p:ph type="body" idx="2"/>
          </p:nvPr>
        </p:nvSpPr>
        <p:spPr>
          <a:xfrm>
            <a:off x="361450" y="1600650"/>
            <a:ext cx="7480500" cy="39972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600"/>
              </a:spcBef>
              <a:spcAft>
                <a:spcPts val="0"/>
              </a:spcAft>
              <a:buSzPts val="2400"/>
              <a:buNone/>
            </a:pPr>
            <a:r>
              <a:rPr lang="en-US" sz="2200" dirty="0">
                <a:latin typeface="Poppins"/>
                <a:ea typeface="Poppins"/>
                <a:cs typeface="Poppins"/>
                <a:sym typeface="Poppins"/>
              </a:rPr>
              <a:t>Dawn Hendricks- Early Childhood Special Education Coordinator, VDOE </a:t>
            </a:r>
            <a:endParaRPr sz="2200" dirty="0">
              <a:latin typeface="Poppins"/>
              <a:ea typeface="Poppins"/>
              <a:cs typeface="Poppins"/>
              <a:sym typeface="Poppins"/>
            </a:endParaRPr>
          </a:p>
          <a:p>
            <a:pPr marL="0" lvl="0" indent="0" algn="ctr" rtl="0">
              <a:lnSpc>
                <a:spcPct val="115000"/>
              </a:lnSpc>
              <a:spcBef>
                <a:spcPts val="600"/>
              </a:spcBef>
              <a:spcAft>
                <a:spcPts val="0"/>
              </a:spcAft>
              <a:buSzPts val="2400"/>
              <a:buNone/>
            </a:pPr>
            <a:r>
              <a:rPr lang="en-US" sz="2200" u="sng" dirty="0">
                <a:solidFill>
                  <a:schemeClr val="hlink"/>
                </a:solidFill>
                <a:latin typeface="Poppins"/>
                <a:ea typeface="Poppins"/>
                <a:cs typeface="Poppins"/>
                <a:sym typeface="Poppins"/>
                <a:hlinkClick r:id="rId3"/>
              </a:rPr>
              <a:t>dawn.hendricks@doe.virginia.gov</a:t>
            </a:r>
            <a:endParaRPr sz="2200" dirty="0">
              <a:latin typeface="Poppins"/>
              <a:ea typeface="Poppins"/>
              <a:cs typeface="Poppins"/>
              <a:sym typeface="Poppins"/>
            </a:endParaRPr>
          </a:p>
          <a:p>
            <a:pPr marL="0" lvl="0" indent="0" algn="ctr" rtl="0">
              <a:lnSpc>
                <a:spcPct val="115000"/>
              </a:lnSpc>
              <a:spcBef>
                <a:spcPts val="600"/>
              </a:spcBef>
              <a:spcAft>
                <a:spcPts val="0"/>
              </a:spcAft>
              <a:buClr>
                <a:schemeClr val="dk1"/>
              </a:buClr>
              <a:buSzPts val="1100"/>
              <a:buFont typeface="Arial"/>
              <a:buNone/>
            </a:pPr>
            <a:endParaRPr sz="2200" dirty="0">
              <a:latin typeface="Poppins"/>
              <a:ea typeface="Poppins"/>
              <a:cs typeface="Poppins"/>
              <a:sym typeface="Poppins"/>
            </a:endParaRPr>
          </a:p>
          <a:p>
            <a:pPr marL="0" lvl="0" indent="0" algn="ctr" rtl="0">
              <a:lnSpc>
                <a:spcPct val="115000"/>
              </a:lnSpc>
              <a:spcBef>
                <a:spcPts val="600"/>
              </a:spcBef>
              <a:spcAft>
                <a:spcPts val="0"/>
              </a:spcAft>
              <a:buSzPts val="2400"/>
              <a:buNone/>
            </a:pPr>
            <a:r>
              <a:rPr lang="en-US" sz="2200" dirty="0">
                <a:latin typeface="Poppins"/>
                <a:ea typeface="Poppins"/>
                <a:cs typeface="Poppins"/>
                <a:sym typeface="Poppins"/>
              </a:rPr>
              <a:t>Tamilah Richardson- Associate Director, Early Childhood Learning, VDOE </a:t>
            </a:r>
            <a:r>
              <a:rPr lang="en-US" sz="2200" u="sng" dirty="0">
                <a:solidFill>
                  <a:schemeClr val="hlink"/>
                </a:solidFill>
                <a:latin typeface="Poppins"/>
                <a:ea typeface="Poppins"/>
                <a:cs typeface="Poppins"/>
                <a:sym typeface="Poppins"/>
                <a:hlinkClick r:id="rId4"/>
              </a:rPr>
              <a:t>tamilah.richardson@doe.virginia.gov</a:t>
            </a:r>
            <a:endParaRPr sz="2200" dirty="0">
              <a:latin typeface="Poppins"/>
              <a:ea typeface="Poppins"/>
              <a:cs typeface="Poppins"/>
              <a:sym typeface="Poppins"/>
            </a:endParaRPr>
          </a:p>
          <a:p>
            <a:pPr marL="0" lvl="0" indent="0" algn="ctr" rtl="0">
              <a:lnSpc>
                <a:spcPct val="115000"/>
              </a:lnSpc>
              <a:spcBef>
                <a:spcPts val="600"/>
              </a:spcBef>
              <a:spcAft>
                <a:spcPts val="0"/>
              </a:spcAft>
              <a:buClr>
                <a:schemeClr val="dk1"/>
              </a:buClr>
              <a:buSzPts val="1100"/>
              <a:buFont typeface="Arial"/>
              <a:buNone/>
            </a:pPr>
            <a:endParaRPr sz="2200" dirty="0">
              <a:latin typeface="Poppins"/>
              <a:ea typeface="Poppins"/>
              <a:cs typeface="Poppins"/>
              <a:sym typeface="Poppins"/>
            </a:endParaRPr>
          </a:p>
          <a:p>
            <a:pPr marL="0" lvl="0" indent="0" algn="l" rtl="0">
              <a:lnSpc>
                <a:spcPct val="100000"/>
              </a:lnSpc>
              <a:spcBef>
                <a:spcPts val="2000"/>
              </a:spcBef>
              <a:spcAft>
                <a:spcPts val="0"/>
              </a:spcAft>
              <a:buSzPts val="2400"/>
              <a:buNone/>
            </a:pP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a:spLocks noGrp="1"/>
          </p:cNvSpPr>
          <p:nvPr>
            <p:ph type="ctrTitle"/>
          </p:nvPr>
        </p:nvSpPr>
        <p:spPr>
          <a:xfrm>
            <a:off x="-346363" y="-133442"/>
            <a:ext cx="9744300" cy="1395600"/>
          </a:xfrm>
          <a:prstGeom prst="rect">
            <a:avLst/>
          </a:prstGeom>
          <a:solidFill>
            <a:schemeClr val="dk2"/>
          </a:solidFill>
          <a:ln>
            <a:noFill/>
          </a:ln>
        </p:spPr>
        <p:txBody>
          <a:bodyPr spcFirstLastPara="1" wrap="square" lIns="457200" tIns="0" rIns="457200" bIns="0" anchor="ctr" anchorCtr="0">
            <a:noAutofit/>
          </a:bodyPr>
          <a:lstStyle/>
          <a:p>
            <a:pPr marL="0" lvl="0" indent="0" algn="l" rtl="0">
              <a:lnSpc>
                <a:spcPct val="100000"/>
              </a:lnSpc>
              <a:spcBef>
                <a:spcPts val="0"/>
              </a:spcBef>
              <a:spcAft>
                <a:spcPts val="0"/>
              </a:spcAft>
              <a:buSzPts val="4000"/>
              <a:buNone/>
            </a:pPr>
            <a:r>
              <a:rPr lang="en-US" sz="3200" dirty="0"/>
              <a:t>Good morning- thanks for joining Cups and Conversations!</a:t>
            </a:r>
            <a:endParaRPr sz="3200" dirty="0"/>
          </a:p>
        </p:txBody>
      </p:sp>
      <p:sp>
        <p:nvSpPr>
          <p:cNvPr id="142" name="Google Shape;142;p21"/>
          <p:cNvSpPr txBox="1">
            <a:spLocks noGrp="1"/>
          </p:cNvSpPr>
          <p:nvPr>
            <p:ph type="body" idx="1"/>
          </p:nvPr>
        </p:nvSpPr>
        <p:spPr>
          <a:xfrm>
            <a:off x="346078" y="1393308"/>
            <a:ext cx="3512700" cy="556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2000"/>
              </a:spcBef>
              <a:spcAft>
                <a:spcPts val="0"/>
              </a:spcAft>
              <a:buSzPts val="2800"/>
              <a:buNone/>
            </a:pPr>
            <a:r>
              <a:rPr lang="en-US" dirty="0">
                <a:latin typeface="+mj-lt"/>
                <a:ea typeface="Poppins"/>
                <a:cs typeface="Poppins"/>
                <a:sym typeface="Poppins"/>
              </a:rPr>
              <a:t>A few reminders:</a:t>
            </a:r>
            <a:endParaRPr dirty="0">
              <a:latin typeface="+mj-lt"/>
              <a:ea typeface="Poppins"/>
              <a:cs typeface="Poppins"/>
              <a:sym typeface="Poppins"/>
            </a:endParaRPr>
          </a:p>
        </p:txBody>
      </p:sp>
      <p:sp>
        <p:nvSpPr>
          <p:cNvPr id="143" name="Google Shape;143;p21"/>
          <p:cNvSpPr txBox="1">
            <a:spLocks noGrp="1"/>
          </p:cNvSpPr>
          <p:nvPr>
            <p:ph type="body" idx="2"/>
          </p:nvPr>
        </p:nvSpPr>
        <p:spPr>
          <a:xfrm>
            <a:off x="346075" y="2080650"/>
            <a:ext cx="7636200" cy="3490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500"/>
              </a:spcBef>
              <a:spcAft>
                <a:spcPts val="0"/>
              </a:spcAft>
              <a:buClr>
                <a:schemeClr val="dk1"/>
              </a:buClr>
              <a:buSzPts val="1100"/>
              <a:buFont typeface="Arial"/>
              <a:buNone/>
            </a:pPr>
            <a:r>
              <a:rPr lang="en-US" sz="2000" dirty="0">
                <a:latin typeface="+mn-lt"/>
              </a:rPr>
              <a:t>•</a:t>
            </a:r>
            <a:r>
              <a:rPr lang="en-US" sz="1900" dirty="0">
                <a:latin typeface="+mn-lt"/>
                <a:ea typeface="Poppins"/>
                <a:cs typeface="Poppins"/>
                <a:sym typeface="Poppins"/>
              </a:rPr>
              <a:t>This is a judgement free zone</a:t>
            </a:r>
            <a:endParaRPr sz="1900" dirty="0">
              <a:latin typeface="+mn-lt"/>
              <a:ea typeface="Poppins"/>
              <a:cs typeface="Poppins"/>
              <a:sym typeface="Poppins"/>
            </a:endParaRPr>
          </a:p>
          <a:p>
            <a:pPr marL="0" lvl="0" indent="0" algn="l" rtl="0">
              <a:lnSpc>
                <a:spcPct val="115000"/>
              </a:lnSpc>
              <a:spcBef>
                <a:spcPts val="500"/>
              </a:spcBef>
              <a:spcAft>
                <a:spcPts val="0"/>
              </a:spcAft>
              <a:buClr>
                <a:schemeClr val="dk1"/>
              </a:buClr>
              <a:buSzPts val="1100"/>
              <a:buFont typeface="Arial"/>
              <a:buNone/>
            </a:pPr>
            <a:r>
              <a:rPr lang="en-US" sz="1900" dirty="0">
                <a:latin typeface="+mn-lt"/>
                <a:ea typeface="Poppins"/>
                <a:cs typeface="Poppins"/>
                <a:sym typeface="Poppins"/>
              </a:rPr>
              <a:t>•Sharing of local perspective, </a:t>
            </a:r>
            <a:r>
              <a:rPr lang="en-US" sz="1900" i="1" dirty="0">
                <a:latin typeface="+mn-lt"/>
                <a:ea typeface="Poppins"/>
                <a:cs typeface="Poppins"/>
                <a:sym typeface="Poppins"/>
              </a:rPr>
              <a:t>not</a:t>
            </a:r>
            <a:r>
              <a:rPr lang="en-US" sz="1900" dirty="0">
                <a:latin typeface="+mn-lt"/>
                <a:ea typeface="Poppins"/>
                <a:cs typeface="Poppins"/>
                <a:sym typeface="Poppins"/>
              </a:rPr>
              <a:t> DOE recommendations</a:t>
            </a:r>
            <a:endParaRPr sz="1900" dirty="0">
              <a:latin typeface="+mn-lt"/>
              <a:ea typeface="Poppins"/>
              <a:cs typeface="Poppins"/>
              <a:sym typeface="Poppins"/>
            </a:endParaRPr>
          </a:p>
          <a:p>
            <a:pPr marL="0" lvl="0" indent="0" algn="l" rtl="0">
              <a:lnSpc>
                <a:spcPct val="115000"/>
              </a:lnSpc>
              <a:spcBef>
                <a:spcPts val="500"/>
              </a:spcBef>
              <a:spcAft>
                <a:spcPts val="0"/>
              </a:spcAft>
              <a:buClr>
                <a:schemeClr val="dk1"/>
              </a:buClr>
              <a:buSzPts val="1100"/>
              <a:buFont typeface="Arial"/>
              <a:buNone/>
            </a:pPr>
            <a:r>
              <a:rPr lang="en-US" sz="1900" dirty="0">
                <a:latin typeface="+mn-lt"/>
                <a:ea typeface="Poppins"/>
                <a:cs typeface="Poppins"/>
                <a:sym typeface="Poppins"/>
              </a:rPr>
              <a:t>•You are free to unmute your line at anytime to share your thoughts and ask questions </a:t>
            </a:r>
            <a:endParaRPr sz="1900" dirty="0">
              <a:latin typeface="+mn-lt"/>
              <a:ea typeface="Poppins"/>
              <a:cs typeface="Poppins"/>
              <a:sym typeface="Poppins"/>
            </a:endParaRPr>
          </a:p>
          <a:p>
            <a:pPr marL="0" lvl="0" indent="0" algn="l" rtl="0">
              <a:lnSpc>
                <a:spcPct val="115000"/>
              </a:lnSpc>
              <a:spcBef>
                <a:spcPts val="400"/>
              </a:spcBef>
              <a:spcAft>
                <a:spcPts val="0"/>
              </a:spcAft>
              <a:buClr>
                <a:schemeClr val="dk1"/>
              </a:buClr>
              <a:buSzPts val="1100"/>
              <a:buFont typeface="Arial"/>
              <a:buNone/>
            </a:pPr>
            <a:r>
              <a:rPr lang="en-US" sz="1700" dirty="0">
                <a:latin typeface="+mn-lt"/>
                <a:ea typeface="Poppins"/>
                <a:cs typeface="Poppins"/>
                <a:sym typeface="Poppins"/>
              </a:rPr>
              <a:t>–</a:t>
            </a:r>
            <a:r>
              <a:rPr lang="en-US" sz="1700" b="1" dirty="0">
                <a:latin typeface="+mn-lt"/>
                <a:ea typeface="Poppins"/>
                <a:cs typeface="Poppins"/>
                <a:sym typeface="Poppins"/>
              </a:rPr>
              <a:t>*Please help us minimize background noise by staying muted if you are not speaking</a:t>
            </a:r>
            <a:endParaRPr sz="1700" b="1" dirty="0">
              <a:latin typeface="+mn-lt"/>
              <a:ea typeface="Poppins"/>
              <a:cs typeface="Poppins"/>
              <a:sym typeface="Poppins"/>
            </a:endParaRPr>
          </a:p>
          <a:p>
            <a:pPr marL="0" lvl="0" indent="0" algn="l" rtl="0">
              <a:lnSpc>
                <a:spcPct val="115000"/>
              </a:lnSpc>
              <a:spcBef>
                <a:spcPts val="500"/>
              </a:spcBef>
              <a:spcAft>
                <a:spcPts val="0"/>
              </a:spcAft>
              <a:buClr>
                <a:schemeClr val="dk1"/>
              </a:buClr>
              <a:buSzPts val="1100"/>
              <a:buFont typeface="Arial"/>
              <a:buNone/>
            </a:pPr>
            <a:r>
              <a:rPr lang="en-US" sz="1900" dirty="0">
                <a:latin typeface="+mn-lt"/>
                <a:ea typeface="Poppins"/>
                <a:cs typeface="Poppins"/>
                <a:sym typeface="Poppins"/>
              </a:rPr>
              <a:t>•This meeting will be recorded and shared with participants</a:t>
            </a:r>
            <a:endParaRPr sz="1900" dirty="0">
              <a:latin typeface="+mn-lt"/>
              <a:ea typeface="Poppins"/>
              <a:cs typeface="Poppins"/>
              <a:sym typeface="Poppins"/>
            </a:endParaRPr>
          </a:p>
          <a:p>
            <a:pPr marL="0" lvl="0" indent="0" algn="l" rtl="0">
              <a:lnSpc>
                <a:spcPct val="115000"/>
              </a:lnSpc>
              <a:spcBef>
                <a:spcPts val="500"/>
              </a:spcBef>
              <a:spcAft>
                <a:spcPts val="0"/>
              </a:spcAft>
              <a:buClr>
                <a:schemeClr val="dk1"/>
              </a:buClr>
              <a:buSzPts val="1100"/>
              <a:buFont typeface="Arial"/>
              <a:buNone/>
            </a:pPr>
            <a:endParaRPr sz="1900" b="1" dirty="0">
              <a:latin typeface="+mn-lt"/>
              <a:ea typeface="Poppins"/>
              <a:cs typeface="Poppins"/>
              <a:sym typeface="Poppins"/>
            </a:endParaRPr>
          </a:p>
          <a:p>
            <a:pPr marL="0" lvl="0" indent="0" algn="l" rtl="0">
              <a:lnSpc>
                <a:spcPct val="115000"/>
              </a:lnSpc>
              <a:spcBef>
                <a:spcPts val="500"/>
              </a:spcBef>
              <a:spcAft>
                <a:spcPts val="0"/>
              </a:spcAft>
              <a:buClr>
                <a:schemeClr val="dk1"/>
              </a:buClr>
              <a:buSzPts val="1100"/>
              <a:buFont typeface="Arial"/>
              <a:buNone/>
            </a:pPr>
            <a:r>
              <a:rPr lang="en-US" sz="1900" b="1" dirty="0">
                <a:latin typeface="+mn-lt"/>
                <a:ea typeface="Poppins"/>
                <a:cs typeface="Poppins"/>
                <a:sym typeface="Poppins"/>
              </a:rPr>
              <a:t>Optional: </a:t>
            </a:r>
            <a:r>
              <a:rPr lang="en-US" sz="1900" dirty="0">
                <a:latin typeface="+mn-lt"/>
                <a:ea typeface="Poppins"/>
                <a:cs typeface="Poppins"/>
                <a:sym typeface="Poppins"/>
              </a:rPr>
              <a:t>Please add your name and affiliation in the chat box</a:t>
            </a:r>
            <a:endParaRPr sz="1900" dirty="0">
              <a:latin typeface="+mn-lt"/>
              <a:ea typeface="Poppins"/>
              <a:cs typeface="Poppins"/>
              <a:sym typeface="Poppins"/>
            </a:endParaRPr>
          </a:p>
          <a:p>
            <a:pPr marL="0" lvl="0" indent="0" algn="l" rtl="0">
              <a:lnSpc>
                <a:spcPct val="100000"/>
              </a:lnSpc>
              <a:spcBef>
                <a:spcPts val="2000"/>
              </a:spcBef>
              <a:spcAft>
                <a:spcPts val="0"/>
              </a:spcAft>
              <a:buSzPts val="2400"/>
              <a:buNone/>
            </a:pPr>
            <a:endParaRPr sz="2300" dirty="0">
              <a:latin typeface="+mn-lt"/>
              <a:ea typeface="Poppins"/>
              <a:cs typeface="Poppins"/>
              <a:sym typeface="Poppin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2"/>
          <p:cNvSpPr txBox="1">
            <a:spLocks noGrp="1"/>
          </p:cNvSpPr>
          <p:nvPr>
            <p:ph type="ctrTitle"/>
          </p:nvPr>
        </p:nvSpPr>
        <p:spPr>
          <a:xfrm>
            <a:off x="-346363" y="-133442"/>
            <a:ext cx="9744363" cy="1395746"/>
          </a:xfrm>
          <a:prstGeom prst="rect">
            <a:avLst/>
          </a:prstGeom>
          <a:solidFill>
            <a:schemeClr val="dk2"/>
          </a:solidFill>
          <a:ln>
            <a:noFill/>
          </a:ln>
        </p:spPr>
        <p:txBody>
          <a:bodyPr spcFirstLastPara="1" wrap="square" lIns="457200" tIns="0" rIns="457200" bIns="0" anchor="ctr" anchorCtr="0">
            <a:noAutofit/>
          </a:bodyPr>
          <a:lstStyle/>
          <a:p>
            <a:pPr marL="0" lvl="0" indent="0" algn="l" rtl="0">
              <a:lnSpc>
                <a:spcPct val="100000"/>
              </a:lnSpc>
              <a:spcBef>
                <a:spcPts val="0"/>
              </a:spcBef>
              <a:spcAft>
                <a:spcPts val="0"/>
              </a:spcAft>
              <a:buClr>
                <a:schemeClr val="lt1"/>
              </a:buClr>
              <a:buSzPts val="4000"/>
              <a:buFont typeface="Arial"/>
              <a:buNone/>
            </a:pPr>
            <a:r>
              <a:rPr lang="en-US" sz="3200" dirty="0"/>
              <a:t>Today’s Special </a:t>
            </a:r>
            <a:r>
              <a:rPr lang="en-US" sz="3200" dirty="0" smtClean="0"/>
              <a:t>Guests </a:t>
            </a:r>
            <a:endParaRPr sz="3200" dirty="0"/>
          </a:p>
        </p:txBody>
      </p:sp>
      <p:sp>
        <p:nvSpPr>
          <p:cNvPr id="149" name="Google Shape;149;p22"/>
          <p:cNvSpPr>
            <a:spLocks noGrp="1"/>
          </p:cNvSpPr>
          <p:nvPr>
            <p:ph type="pic" idx="3"/>
          </p:nvPr>
        </p:nvSpPr>
        <p:spPr>
          <a:xfrm>
            <a:off x="517890" y="1566134"/>
            <a:ext cx="7835569" cy="34167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3200"/>
              <a:buFont typeface="Arial"/>
              <a:buNone/>
            </a:pPr>
            <a:r>
              <a:rPr lang="en-US" sz="2800" b="0" i="0" u="none" strike="noStrike" cap="none" dirty="0" smtClean="0">
                <a:solidFill>
                  <a:srgbClr val="595959"/>
                </a:solidFill>
                <a:latin typeface="Poppins"/>
                <a:ea typeface="Poppins"/>
                <a:cs typeface="Poppins"/>
                <a:sym typeface="Poppins"/>
              </a:rPr>
              <a:t>Vivien McMahan</a:t>
            </a:r>
            <a:endParaRPr sz="2800" b="0" i="0" u="none" strike="noStrike" cap="none" dirty="0">
              <a:solidFill>
                <a:srgbClr val="595959"/>
              </a:solidFill>
              <a:latin typeface="Poppins"/>
              <a:ea typeface="Poppins"/>
              <a:cs typeface="Poppins"/>
              <a:sym typeface="Poppins"/>
            </a:endParaRPr>
          </a:p>
          <a:p>
            <a:pPr marL="0" marR="0" lvl="0" indent="0" algn="l" rtl="0">
              <a:lnSpc>
                <a:spcPct val="100000"/>
              </a:lnSpc>
              <a:spcBef>
                <a:spcPts val="0"/>
              </a:spcBef>
              <a:spcAft>
                <a:spcPts val="0"/>
              </a:spcAft>
              <a:buClr>
                <a:schemeClr val="accent1"/>
              </a:buClr>
              <a:buSzPts val="3200"/>
              <a:buFont typeface="Arial"/>
              <a:buNone/>
            </a:pPr>
            <a:endParaRPr sz="1500" b="0" i="0" u="none" strike="noStrike" cap="none" dirty="0">
              <a:solidFill>
                <a:srgbClr val="595959"/>
              </a:solidFill>
              <a:latin typeface="Poppins"/>
              <a:ea typeface="Poppins"/>
              <a:cs typeface="Poppins"/>
              <a:sym typeface="Poppins"/>
            </a:endParaRPr>
          </a:p>
          <a:p>
            <a:pPr lvl="0">
              <a:spcBef>
                <a:spcPts val="0"/>
              </a:spcBef>
            </a:pPr>
            <a:r>
              <a:rPr lang="en-US" sz="2000" dirty="0">
                <a:latin typeface="Poppins"/>
                <a:ea typeface="Poppins"/>
                <a:cs typeface="Poppins"/>
                <a:sym typeface="Poppins"/>
              </a:rPr>
              <a:t>Vice President, </a:t>
            </a:r>
            <a:r>
              <a:rPr lang="en-US" sz="2000" dirty="0" smtClean="0">
                <a:latin typeface="Poppins"/>
                <a:ea typeface="Poppins"/>
                <a:cs typeface="Poppins"/>
                <a:sym typeface="Poppins"/>
              </a:rPr>
              <a:t>United </a:t>
            </a:r>
            <a:r>
              <a:rPr lang="en-US" sz="2000" dirty="0">
                <a:latin typeface="Poppins"/>
                <a:ea typeface="Poppins"/>
                <a:cs typeface="Poppins"/>
                <a:sym typeface="Poppins"/>
              </a:rPr>
              <a:t>Way of Roanoke Valley </a:t>
            </a:r>
            <a:endParaRPr lang="en-US" sz="2000" dirty="0" smtClean="0">
              <a:latin typeface="Poppins"/>
              <a:ea typeface="Poppins"/>
              <a:cs typeface="Poppins"/>
              <a:sym typeface="Poppins"/>
            </a:endParaRPr>
          </a:p>
          <a:p>
            <a:pPr lvl="0">
              <a:spcBef>
                <a:spcPts val="0"/>
              </a:spcBef>
            </a:pPr>
            <a:r>
              <a:rPr lang="en-US" sz="2000" dirty="0" smtClean="0">
                <a:latin typeface="Poppins"/>
                <a:ea typeface="Poppins"/>
                <a:cs typeface="Poppins"/>
                <a:sym typeface="Poppins"/>
                <a:hlinkClick r:id="rId3"/>
              </a:rPr>
              <a:t>vivien@uwrv.org</a:t>
            </a:r>
            <a:endParaRPr lang="en-US" sz="2000" dirty="0" smtClean="0">
              <a:latin typeface="Poppins"/>
              <a:ea typeface="Poppins"/>
              <a:cs typeface="Poppins"/>
              <a:sym typeface="Poppins"/>
            </a:endParaRPr>
          </a:p>
          <a:p>
            <a:pPr lvl="0">
              <a:spcBef>
                <a:spcPts val="0"/>
              </a:spcBef>
            </a:pPr>
            <a:endParaRPr lang="en-US" sz="2000" dirty="0">
              <a:latin typeface="Poppins"/>
              <a:ea typeface="Poppins"/>
              <a:cs typeface="Poppins"/>
              <a:sym typeface="Poppins"/>
            </a:endParaRPr>
          </a:p>
          <a:p>
            <a:pPr lvl="0">
              <a:spcBef>
                <a:spcPts val="0"/>
              </a:spcBef>
            </a:pPr>
            <a:r>
              <a:rPr lang="en-US" sz="2800" dirty="0">
                <a:latin typeface="Poppins"/>
                <a:ea typeface="Poppins"/>
                <a:cs typeface="Poppins"/>
                <a:sym typeface="Poppins"/>
              </a:rPr>
              <a:t>Karen Turner – Botetourt</a:t>
            </a:r>
          </a:p>
          <a:p>
            <a:pPr lvl="0">
              <a:spcBef>
                <a:spcPts val="0"/>
              </a:spcBef>
            </a:pPr>
            <a:r>
              <a:rPr lang="en-US" sz="2800" dirty="0" smtClean="0">
                <a:latin typeface="Poppins"/>
                <a:ea typeface="Poppins"/>
                <a:cs typeface="Poppins"/>
                <a:sym typeface="Poppins"/>
              </a:rPr>
              <a:t>Dana </a:t>
            </a:r>
            <a:r>
              <a:rPr lang="en-US" sz="2800" dirty="0" err="1">
                <a:latin typeface="Poppins"/>
                <a:ea typeface="Poppins"/>
                <a:cs typeface="Poppins"/>
                <a:sym typeface="Poppins"/>
              </a:rPr>
              <a:t>Kreklow</a:t>
            </a:r>
            <a:r>
              <a:rPr lang="en-US" sz="2800" dirty="0">
                <a:latin typeface="Poppins"/>
                <a:ea typeface="Poppins"/>
                <a:cs typeface="Poppins"/>
                <a:sym typeface="Poppins"/>
              </a:rPr>
              <a:t> – Roanoke </a:t>
            </a:r>
            <a:r>
              <a:rPr lang="en-US" sz="2800" dirty="0" smtClean="0">
                <a:latin typeface="Poppins"/>
                <a:ea typeface="Poppins"/>
                <a:cs typeface="Poppins"/>
                <a:sym typeface="Poppins"/>
              </a:rPr>
              <a:t>County</a:t>
            </a:r>
            <a:endParaRPr lang="en-US" sz="2800" dirty="0">
              <a:latin typeface="Poppins"/>
              <a:ea typeface="Poppins"/>
              <a:cs typeface="Poppins"/>
              <a:sym typeface="Poppins"/>
            </a:endParaRPr>
          </a:p>
          <a:p>
            <a:pPr lvl="0">
              <a:spcBef>
                <a:spcPts val="0"/>
              </a:spcBef>
            </a:pPr>
            <a:r>
              <a:rPr lang="en-US" sz="2800" dirty="0" smtClean="0">
                <a:latin typeface="Poppins"/>
                <a:ea typeface="Poppins"/>
                <a:cs typeface="Poppins"/>
                <a:sym typeface="Poppins"/>
              </a:rPr>
              <a:t>Brenda </a:t>
            </a:r>
            <a:r>
              <a:rPr lang="en-US" sz="2800" dirty="0">
                <a:latin typeface="Poppins"/>
                <a:ea typeface="Poppins"/>
                <a:cs typeface="Poppins"/>
                <a:sym typeface="Poppins"/>
              </a:rPr>
              <a:t>McGrath – Franklin </a:t>
            </a:r>
            <a:r>
              <a:rPr lang="en-US" sz="2800" dirty="0" smtClean="0">
                <a:latin typeface="Poppins"/>
                <a:ea typeface="Poppins"/>
                <a:cs typeface="Poppins"/>
                <a:sym typeface="Poppins"/>
              </a:rPr>
              <a:t>County</a:t>
            </a:r>
            <a:endParaRPr sz="2800" b="0" i="0" u="none" strike="noStrike" cap="none" dirty="0">
              <a:solidFill>
                <a:srgbClr val="595959"/>
              </a:solidFill>
              <a:latin typeface="Poppins"/>
              <a:ea typeface="Poppins"/>
              <a:cs typeface="Poppins"/>
              <a:sym typeface="Poppi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0" y="0"/>
            <a:ext cx="9459883" cy="748145"/>
          </a:xfrm>
          <a:prstGeom prst="rect">
            <a:avLst/>
          </a:prstGeom>
        </p:spPr>
        <p:txBody>
          <a:bodyPr spcFirstLastPara="1" wrap="square" lIns="91425" tIns="91425" rIns="91425" bIns="91425" anchor="t" anchorCtr="0">
            <a:noAutofit/>
          </a:bodyPr>
          <a:lstStyle/>
          <a:p>
            <a:pPr algn="l"/>
            <a:r>
              <a:rPr lang="en" sz="3200" dirty="0"/>
              <a:t>Overview of </a:t>
            </a:r>
            <a:r>
              <a:rPr lang="en" sz="3200" dirty="0" smtClean="0"/>
              <a:t>PDG B-5 </a:t>
            </a:r>
            <a:endParaRPr sz="3200" dirty="0"/>
          </a:p>
        </p:txBody>
      </p:sp>
      <p:sp>
        <p:nvSpPr>
          <p:cNvPr id="61" name="Google Shape;61;p14"/>
          <p:cNvSpPr txBox="1">
            <a:spLocks noGrp="1"/>
          </p:cNvSpPr>
          <p:nvPr>
            <p:ph type="body" idx="1"/>
          </p:nvPr>
        </p:nvSpPr>
        <p:spPr>
          <a:xfrm>
            <a:off x="66502" y="748145"/>
            <a:ext cx="9077498" cy="5203768"/>
          </a:xfrm>
          <a:prstGeom prst="rect">
            <a:avLst/>
          </a:prstGeom>
        </p:spPr>
        <p:txBody>
          <a:bodyPr spcFirstLastPara="1" wrap="square" lIns="91425" tIns="91425" rIns="91425" bIns="91425" anchor="t" anchorCtr="0">
            <a:noAutofit/>
          </a:bodyPr>
          <a:lstStyle/>
          <a:p>
            <a:pPr marL="0" indent="0">
              <a:buNone/>
            </a:pPr>
            <a:r>
              <a:rPr lang="en-US" b="1" i="1" dirty="0"/>
              <a:t>Virginia’s </a:t>
            </a:r>
            <a:r>
              <a:rPr lang="en-US" b="1" i="1" dirty="0" smtClean="0"/>
              <a:t>Preschool Development Grant Birth to Five (PDG B-5) </a:t>
            </a:r>
            <a:r>
              <a:rPr lang="en-US" b="1" i="1" dirty="0"/>
              <a:t>is all about building strong systems at the community level. </a:t>
            </a:r>
            <a:endParaRPr lang="en-US" b="1" i="1" dirty="0" smtClean="0"/>
          </a:p>
          <a:p>
            <a:pPr marL="0" indent="0">
              <a:buNone/>
            </a:pPr>
            <a:endParaRPr lang="en-US" b="1" i="1" dirty="0" smtClean="0"/>
          </a:p>
          <a:p>
            <a:r>
              <a:rPr lang="en-US" dirty="0" smtClean="0"/>
              <a:t>In 2019 Virginia was awarded the initial, one year </a:t>
            </a:r>
            <a:r>
              <a:rPr lang="en-US" dirty="0"/>
              <a:t>PDG B-5 </a:t>
            </a:r>
            <a:r>
              <a:rPr lang="en-US" dirty="0" smtClean="0"/>
              <a:t>grant that </a:t>
            </a:r>
            <a:r>
              <a:rPr lang="en-US" dirty="0"/>
              <a:t>was used to support </a:t>
            </a:r>
            <a:r>
              <a:rPr lang="en-US" dirty="0" smtClean="0"/>
              <a:t>three key </a:t>
            </a:r>
            <a:r>
              <a:rPr lang="en-US" dirty="0"/>
              <a:t>activities. </a:t>
            </a:r>
          </a:p>
          <a:p>
            <a:pPr lvl="1">
              <a:buAutoNum type="arabicPeriod"/>
            </a:pPr>
            <a:r>
              <a:rPr lang="en-US" dirty="0" smtClean="0"/>
              <a:t>Refine </a:t>
            </a:r>
            <a:r>
              <a:rPr lang="en-US" dirty="0"/>
              <a:t>and implement a vision for a unified system </a:t>
            </a:r>
          </a:p>
          <a:p>
            <a:pPr lvl="2">
              <a:spcBef>
                <a:spcPts val="0"/>
              </a:spcBef>
            </a:pPr>
            <a:r>
              <a:rPr lang="en-US" dirty="0"/>
              <a:t>Key work: Need assessment and strategic plan</a:t>
            </a:r>
          </a:p>
          <a:p>
            <a:pPr lvl="1">
              <a:buAutoNum type="arabicPeriod"/>
            </a:pPr>
            <a:r>
              <a:rPr lang="en-US" dirty="0"/>
              <a:t>Expand community pilots to statewide capacity </a:t>
            </a:r>
          </a:p>
          <a:p>
            <a:pPr lvl="2">
              <a:spcBef>
                <a:spcPts val="0"/>
              </a:spcBef>
            </a:pPr>
            <a:r>
              <a:rPr lang="en-US" dirty="0"/>
              <a:t>Key work: Support community pilots to create a unified structure for their region that measures and </a:t>
            </a:r>
            <a:r>
              <a:rPr lang="en-US" dirty="0" smtClean="0"/>
              <a:t>supports </a:t>
            </a:r>
            <a:r>
              <a:rPr lang="en-US" dirty="0"/>
              <a:t>quality and increased access. </a:t>
            </a:r>
          </a:p>
          <a:p>
            <a:pPr lvl="1">
              <a:buAutoNum type="arabicPeriod"/>
            </a:pPr>
            <a:r>
              <a:rPr lang="en-US" dirty="0"/>
              <a:t>Improve state infrastructure </a:t>
            </a:r>
          </a:p>
          <a:p>
            <a:pPr lvl="2">
              <a:spcBef>
                <a:spcPts val="0"/>
              </a:spcBef>
            </a:pPr>
            <a:r>
              <a:rPr lang="en-US" dirty="0"/>
              <a:t>Key work: LinkB5 data system, standards, and better understand key factors related to teacher workforce and pay (teacher incentive program) </a:t>
            </a:r>
            <a:endParaRPr lang="en-US" dirty="0" smtClean="0"/>
          </a:p>
          <a:p>
            <a:pPr marL="1054100" lvl="2" indent="0">
              <a:spcBef>
                <a:spcPts val="0"/>
              </a:spcBef>
              <a:buNone/>
            </a:pPr>
            <a:endParaRPr lang="en-US" dirty="0"/>
          </a:p>
          <a:p>
            <a:r>
              <a:rPr lang="en-US" dirty="0" smtClean="0"/>
              <a:t>The audience for PDG B5 is every publicly-funded B-5 early childhood provider (child care, schools, family day home, Head Start) in VA.</a:t>
            </a:r>
            <a:r>
              <a:rPr lang="en-US" dirty="0"/>
              <a:t> </a:t>
            </a:r>
            <a:endParaRPr lang="en-US" dirty="0" smtClean="0"/>
          </a:p>
          <a:p>
            <a:pPr marL="114300" indent="0">
              <a:buNone/>
            </a:pPr>
            <a:endParaRPr lang="en-US" dirty="0" smtClean="0"/>
          </a:p>
          <a:p>
            <a:r>
              <a:rPr lang="en-US" dirty="0" smtClean="0"/>
              <a:t>VDOE </a:t>
            </a:r>
            <a:r>
              <a:rPr lang="en-US" dirty="0"/>
              <a:t>is the grantee, but works very closely with VECF and UVA as </a:t>
            </a:r>
            <a:r>
              <a:rPr lang="en-US" dirty="0" err="1"/>
              <a:t>subrecipients</a:t>
            </a:r>
            <a:r>
              <a:rPr lang="en-US" dirty="0"/>
              <a:t>. </a:t>
            </a:r>
            <a:endParaRPr lang="en-US" dirty="0" smtClean="0"/>
          </a:p>
          <a:p>
            <a:pPr marL="114300" indent="0">
              <a:buNone/>
            </a:pPr>
            <a:endParaRPr lang="en-US" dirty="0" smtClean="0"/>
          </a:p>
          <a:p>
            <a:r>
              <a:rPr lang="en-US" dirty="0"/>
              <a:t>The vast majority of funds are spent on supporting community pilots to accomplish goals related to measuring and supporting quality and recognizing early childhood teachers. </a:t>
            </a:r>
          </a:p>
          <a:p>
            <a:pPr marL="114300" indent="0">
              <a:buNone/>
            </a:pPr>
            <a:endParaRPr lang="en-US" dirty="0" smtClean="0"/>
          </a:p>
          <a:p>
            <a:pPr marL="114300" indent="0">
              <a:buNone/>
            </a:pPr>
            <a:endParaRPr lang="en-US" dirty="0"/>
          </a:p>
          <a:p>
            <a:pPr marL="0" indent="0">
              <a:spcBef>
                <a:spcPts val="1600"/>
              </a:spcBef>
              <a:spcAft>
                <a:spcPts val="1600"/>
              </a:spcAft>
              <a:buNone/>
            </a:pPr>
            <a:endParaRPr lang="en-US" dirty="0" smtClean="0"/>
          </a:p>
          <a:p>
            <a:pPr marL="0" indent="0">
              <a:spcBef>
                <a:spcPts val="1600"/>
              </a:spcBef>
              <a:spcAft>
                <a:spcPts val="1600"/>
              </a:spcAft>
              <a:buNone/>
            </a:pPr>
            <a:endParaRPr lang="en-US" dirty="0" smtClean="0"/>
          </a:p>
          <a:p>
            <a:pPr marL="0" indent="0">
              <a:spcBef>
                <a:spcPts val="1600"/>
              </a:spcBef>
              <a:spcAft>
                <a:spcPts val="1600"/>
              </a:spcAft>
              <a:buNone/>
            </a:pPr>
            <a:endParaRPr lang="en" dirty="0" smtClean="0"/>
          </a:p>
          <a:p>
            <a:pPr marL="114300" indent="0">
              <a:buNone/>
            </a:pPr>
            <a:endParaRPr lang="en" dirty="0"/>
          </a:p>
        </p:txBody>
      </p:sp>
    </p:spTree>
    <p:extLst>
      <p:ext uri="{BB962C8B-B14F-4D97-AF65-F5344CB8AC3E}">
        <p14:creationId xmlns:p14="http://schemas.microsoft.com/office/powerpoint/2010/main" val="571952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Google Shape;67;p15"/>
          <p:cNvSpPr txBox="1">
            <a:spLocks noGrp="1"/>
          </p:cNvSpPr>
          <p:nvPr>
            <p:ph type="body" idx="1"/>
          </p:nvPr>
        </p:nvSpPr>
        <p:spPr>
          <a:xfrm>
            <a:off x="4530435" y="1857325"/>
            <a:ext cx="4301863" cy="3416400"/>
          </a:xfrm>
          <a:prstGeom prst="rect">
            <a:avLst/>
          </a:prstGeom>
        </p:spPr>
        <p:txBody>
          <a:bodyPr spcFirstLastPara="1" wrap="square" lIns="91425" tIns="91425" rIns="91425" bIns="91425" anchor="t" anchorCtr="0">
            <a:noAutofit/>
          </a:bodyPr>
          <a:lstStyle/>
          <a:p>
            <a:r>
              <a:rPr lang="en-US" sz="1800" dirty="0"/>
              <a:t>PDG B-5 has been renewed and is now a three year grant (~11 million each year). It will run from January 2020-December 2022. </a:t>
            </a:r>
            <a:endParaRPr lang="en-US" sz="1800" dirty="0" smtClean="0"/>
          </a:p>
          <a:p>
            <a:pPr marL="114300" indent="0">
              <a:buNone/>
            </a:pPr>
            <a:endParaRPr lang="en-US" sz="1800" dirty="0"/>
          </a:p>
          <a:p>
            <a:r>
              <a:rPr lang="en-US" sz="1800" dirty="0" smtClean="0"/>
              <a:t>Now inclusive of 8 new pilot communities (10 pilot communities made up Cohort 1).</a:t>
            </a:r>
            <a:endParaRPr lang="en-US" sz="1800" dirty="0"/>
          </a:p>
          <a:p>
            <a:pPr marL="0" indent="0">
              <a:buNone/>
            </a:pPr>
            <a:endParaRPr sz="1800" dirty="0"/>
          </a:p>
        </p:txBody>
      </p:sp>
      <p:sp>
        <p:nvSpPr>
          <p:cNvPr id="2" name="Title 1"/>
          <p:cNvSpPr>
            <a:spLocks noGrp="1"/>
          </p:cNvSpPr>
          <p:nvPr>
            <p:ph type="title"/>
          </p:nvPr>
        </p:nvSpPr>
        <p:spPr>
          <a:xfrm>
            <a:off x="0" y="0"/>
            <a:ext cx="9144000" cy="914400"/>
          </a:xfrm>
        </p:spPr>
        <p:txBody>
          <a:bodyPr/>
          <a:lstStyle/>
          <a:p>
            <a:r>
              <a:rPr lang="en-US" sz="3200" dirty="0" smtClean="0"/>
              <a:t>PDG B-5 Renewal Updates</a:t>
            </a:r>
            <a:endParaRPr lang="en-US" sz="3200" dirty="0"/>
          </a:p>
        </p:txBody>
      </p:sp>
      <p:pic>
        <p:nvPicPr>
          <p:cNvPr id="6" name="Picture 2" descr="https://lh6.googleusercontent.com/CXZejC8fJwZCO12h4zDsdS0C-rsN9X0n4yG1jwRlxtyhMpenStTrhFVAS--F3_CQtmGVL3KuAPy7fjLcV6dqZ80ygnNj_OrYSqYReecwlxmzSFOri4QEqMqVEjM2q3XgjgN31FiiA2o"/>
          <p:cNvPicPr>
            <a:picLocks noChangeAspect="1" noChangeArrowheads="1"/>
          </p:cNvPicPr>
          <p:nvPr/>
        </p:nvPicPr>
        <p:blipFill rotWithShape="1">
          <a:blip r:embed="rId3">
            <a:extLst>
              <a:ext uri="{28A0092B-C50C-407E-A947-70E740481C1C}">
                <a14:useLocalDpi xmlns:a14="http://schemas.microsoft.com/office/drawing/2010/main" val="0"/>
              </a:ext>
            </a:extLst>
          </a:blip>
          <a:srcRect l="3731" t="13269" r="2313"/>
          <a:stretch/>
        </p:blipFill>
        <p:spPr bwMode="auto">
          <a:xfrm>
            <a:off x="290947" y="1718555"/>
            <a:ext cx="4364182" cy="3155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427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457200" y="390428"/>
            <a:ext cx="8186165" cy="1237203"/>
          </a:xfrm>
          <a:prstGeom prst="rect">
            <a:avLst/>
          </a:prstGeom>
          <a:solidFill>
            <a:schemeClr val="dk2"/>
          </a:solidFill>
          <a:ln>
            <a:noFill/>
          </a:ln>
        </p:spPr>
        <p:txBody>
          <a:bodyPr spcFirstLastPara="1" wrap="square" lIns="457200" tIns="0" rIns="457200" bIns="0" anchor="ctr" anchorCtr="0">
            <a:noAutofit/>
          </a:bodyPr>
          <a:lstStyle/>
          <a:p>
            <a:pPr marL="0" lvl="0" indent="0" algn="l" rtl="0">
              <a:lnSpc>
                <a:spcPct val="100000"/>
              </a:lnSpc>
              <a:spcBef>
                <a:spcPts val="0"/>
              </a:spcBef>
              <a:spcAft>
                <a:spcPts val="0"/>
              </a:spcAft>
              <a:buSzPts val="2400"/>
              <a:buNone/>
            </a:pPr>
            <a:r>
              <a:rPr lang="en-US" sz="2520" dirty="0"/>
              <a:t>Q1: Could you tell us about </a:t>
            </a:r>
            <a:r>
              <a:rPr lang="en-US" sz="2520" dirty="0" smtClean="0"/>
              <a:t>the Roanoke PDG Pilot community?</a:t>
            </a:r>
            <a:endParaRPr sz="2160" dirty="0"/>
          </a:p>
        </p:txBody>
      </p:sp>
      <p:sp>
        <p:nvSpPr>
          <p:cNvPr id="156" name="Google Shape;156;p23"/>
          <p:cNvSpPr txBox="1"/>
          <p:nvPr/>
        </p:nvSpPr>
        <p:spPr>
          <a:xfrm>
            <a:off x="1786270" y="3253563"/>
            <a:ext cx="184731"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23"/>
          <p:cNvSpPr txBox="1"/>
          <p:nvPr/>
        </p:nvSpPr>
        <p:spPr>
          <a:xfrm>
            <a:off x="793019" y="2237205"/>
            <a:ext cx="7756877" cy="2648269"/>
          </a:xfrm>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Clr>
                <a:srgbClr val="000000"/>
              </a:buClr>
              <a:buSzPts val="2400"/>
            </a:pPr>
            <a:r>
              <a:rPr lang="en-US" sz="1800" dirty="0" smtClean="0"/>
              <a:t>Please share details about:</a:t>
            </a:r>
          </a:p>
          <a:p>
            <a:pPr lvl="1">
              <a:buSzPts val="2400"/>
            </a:pPr>
            <a:endParaRPr lang="en-US" sz="1800" dirty="0" smtClean="0"/>
          </a:p>
          <a:p>
            <a:pPr marL="285750" lvl="1" indent="-285750">
              <a:buSzPts val="2400"/>
              <a:buFont typeface="Arial" panose="020B0604020202020204" pitchFamily="34" charset="0"/>
              <a:buChar char="•"/>
            </a:pPr>
            <a:r>
              <a:rPr lang="en-US" sz="1800" dirty="0" smtClean="0"/>
              <a:t>The Roanoke PDG Pilot community footprint;</a:t>
            </a:r>
          </a:p>
          <a:p>
            <a:pPr marL="285750" lvl="1" indent="-285750">
              <a:buSzPts val="2400"/>
              <a:buFont typeface="Arial" panose="020B0604020202020204" pitchFamily="34" charset="0"/>
              <a:buChar char="•"/>
            </a:pPr>
            <a:r>
              <a:rPr lang="en-US" sz="1800" dirty="0" smtClean="0"/>
              <a:t>Your role as lead organization</a:t>
            </a:r>
          </a:p>
          <a:p>
            <a:pPr marL="285750" lvl="1" indent="-285750">
              <a:buSzPts val="2400"/>
              <a:buFont typeface="Arial" panose="020B0604020202020204" pitchFamily="34" charset="0"/>
              <a:buChar char="•"/>
            </a:pPr>
            <a:endParaRPr sz="1800" b="0" i="0" u="none" strike="noStrike" cap="none" dirty="0">
              <a:solidFill>
                <a:srgbClr val="000000"/>
              </a:solidFill>
              <a:sym typeface="Arial"/>
            </a:endParaRPr>
          </a:p>
        </p:txBody>
      </p:sp>
      <p:pic>
        <p:nvPicPr>
          <p:cNvPr id="11" name="Picture 10"/>
          <p:cNvPicPr>
            <a:picLocks noChangeAspect="1"/>
          </p:cNvPicPr>
          <p:nvPr/>
        </p:nvPicPr>
        <p:blipFill>
          <a:blip r:embed="rId3"/>
          <a:stretch>
            <a:fillRect/>
          </a:stretch>
        </p:blipFill>
        <p:spPr>
          <a:xfrm>
            <a:off x="5385545" y="4170232"/>
            <a:ext cx="1772156" cy="1324816"/>
          </a:xfrm>
          <a:prstGeom prst="rect">
            <a:avLst/>
          </a:prstGeom>
        </p:spPr>
      </p:pic>
      <p:pic>
        <p:nvPicPr>
          <p:cNvPr id="1026" name="Picture 2" descr="https://www.uwrv.org/wp-content/uploads/2017/05/SmartBeginnings-Logo-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9222" y="3784348"/>
            <a:ext cx="3752335" cy="18282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555171" y="588465"/>
            <a:ext cx="8049986" cy="1011735"/>
          </a:xfrm>
          <a:prstGeom prst="rect">
            <a:avLst/>
          </a:prstGeom>
          <a:solidFill>
            <a:schemeClr val="dk2"/>
          </a:solidFill>
          <a:ln>
            <a:noFill/>
          </a:ln>
        </p:spPr>
        <p:txBody>
          <a:bodyPr spcFirstLastPara="1" wrap="square" lIns="457200" tIns="0" rIns="457200" bIns="0" anchor="ctr" anchorCtr="0">
            <a:noAutofit/>
          </a:bodyPr>
          <a:lstStyle/>
          <a:p>
            <a:pPr marL="0" lvl="0" indent="0" algn="l" rtl="0">
              <a:lnSpc>
                <a:spcPct val="100000"/>
              </a:lnSpc>
              <a:spcBef>
                <a:spcPts val="0"/>
              </a:spcBef>
              <a:spcAft>
                <a:spcPts val="0"/>
              </a:spcAft>
              <a:buSzPts val="2400"/>
              <a:buNone/>
            </a:pPr>
            <a:r>
              <a:rPr lang="en-US" dirty="0"/>
              <a:t>Q2: </a:t>
            </a:r>
            <a:r>
              <a:rPr lang="en-US" dirty="0" smtClean="0"/>
              <a:t>How did Roanoke engage in Coordinated Enrollment (CE) work?</a:t>
            </a:r>
            <a:endParaRPr dirty="0"/>
          </a:p>
        </p:txBody>
      </p:sp>
      <p:sp>
        <p:nvSpPr>
          <p:cNvPr id="163" name="Google Shape;163;p24"/>
          <p:cNvSpPr/>
          <p:nvPr/>
        </p:nvSpPr>
        <p:spPr>
          <a:xfrm>
            <a:off x="911931" y="2037857"/>
            <a:ext cx="7336465" cy="2360003"/>
          </a:xfrm>
          <a:prstGeom prst="rect">
            <a:avLst/>
          </a:prstGeom>
          <a:noFill/>
          <a:ln>
            <a:noFill/>
          </a:ln>
        </p:spPr>
        <p:txBody>
          <a:bodyPr spcFirstLastPara="1" wrap="square" lIns="91425" tIns="45700" rIns="91425" bIns="45700" anchor="t" anchorCtr="0">
            <a:noAutofit/>
          </a:bodyPr>
          <a:lstStyle/>
          <a:p>
            <a:pPr marL="342900" lvl="0" indent="-342900">
              <a:buSzPts val="2400"/>
              <a:buFont typeface="Arial"/>
              <a:buChar char="•"/>
            </a:pPr>
            <a:r>
              <a:rPr lang="en-US" sz="1800" dirty="0" smtClean="0"/>
              <a:t>What is the purpose coordinated enrollment?</a:t>
            </a:r>
          </a:p>
          <a:p>
            <a:pPr marL="342900" lvl="0" indent="-342900">
              <a:buSzPts val="2400"/>
              <a:buFont typeface="Arial"/>
              <a:buChar char="•"/>
            </a:pPr>
            <a:endParaRPr lang="en-US" sz="1800" dirty="0"/>
          </a:p>
          <a:p>
            <a:pPr marL="342900" lvl="0" indent="-342900">
              <a:buSzPts val="2400"/>
              <a:buFont typeface="Arial"/>
              <a:buChar char="•"/>
            </a:pPr>
            <a:r>
              <a:rPr lang="en-US" sz="1800" dirty="0" smtClean="0"/>
              <a:t>What are some the logistical details that entail the CE process and how did the Roanoke community engage in this PDG activity (pre-and post-COVID)?</a:t>
            </a:r>
          </a:p>
          <a:p>
            <a:pPr marL="342900" lvl="0" indent="-342900">
              <a:buSzPts val="2400"/>
              <a:buFont typeface="Arial"/>
              <a:buChar char="•"/>
            </a:pPr>
            <a:endParaRPr lang="en-US" sz="1800" dirty="0"/>
          </a:p>
          <a:p>
            <a:pPr marL="342900" lvl="0" indent="-342900">
              <a:buSzPts val="2400"/>
              <a:buFont typeface="Arial"/>
              <a:buChar char="•"/>
            </a:pPr>
            <a:r>
              <a:rPr lang="en-US" sz="1800" dirty="0" smtClean="0"/>
              <a:t>What challenges did you face? What were your “Wins”?</a:t>
            </a:r>
          </a:p>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dirty="0" smtClean="0">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000000"/>
              </a:buClr>
              <a:buSzPts val="2400"/>
              <a:buFont typeface="Arial"/>
              <a:buNone/>
            </a:pPr>
            <a:r>
              <a:rPr lang="en-US" sz="1800" b="0" i="0" u="none" strike="noStrike" cap="none" dirty="0" smtClean="0">
                <a:solidFill>
                  <a:srgbClr val="000000"/>
                </a:solidFill>
                <a:latin typeface="Arial"/>
                <a:ea typeface="Arial"/>
                <a:cs typeface="Arial"/>
                <a:sym typeface="Arial"/>
                <a:hlinkClick r:id="rId3" action="ppaction://hlinkfile"/>
              </a:rPr>
              <a:t>Coordinated Enrollment agenda</a:t>
            </a:r>
            <a:endParaRPr sz="1800" b="0" i="0" u="none" strike="noStrike" cap="none" dirty="0">
              <a:solidFill>
                <a:srgbClr val="000000"/>
              </a:solidFill>
              <a:latin typeface="Arial"/>
              <a:ea typeface="Arial"/>
              <a:cs typeface="Arial"/>
              <a:sym typeface="Arial"/>
            </a:endParaRPr>
          </a:p>
        </p:txBody>
      </p:sp>
      <p:sp>
        <p:nvSpPr>
          <p:cNvPr id="5" name="TextBox 4"/>
          <p:cNvSpPr txBox="1"/>
          <p:nvPr/>
        </p:nvSpPr>
        <p:spPr>
          <a:xfrm>
            <a:off x="1093869" y="5235592"/>
            <a:ext cx="7344154" cy="523220"/>
          </a:xfrm>
          <a:prstGeom prst="rect">
            <a:avLst/>
          </a:prstGeom>
          <a:solidFill>
            <a:schemeClr val="accent1"/>
          </a:solidFill>
        </p:spPr>
        <p:txBody>
          <a:bodyPr wrap="square" rtlCol="0">
            <a:spAutoFit/>
          </a:bodyPr>
          <a:lstStyle/>
          <a:p>
            <a:r>
              <a:rPr lang="en-US" b="1" dirty="0" smtClean="0">
                <a:solidFill>
                  <a:schemeClr val="tx1"/>
                </a:solidFill>
              </a:rPr>
              <a:t>Please feel free to enter your thoughts and questions in the chat box or chime in when the floor is reopened!</a:t>
            </a:r>
            <a:endParaRPr lang="en-US" b="1" dirty="0">
              <a:solidFill>
                <a:schemeClr val="tx1"/>
              </a:solidFill>
            </a:endParaRPr>
          </a:p>
        </p:txBody>
      </p:sp>
    </p:spTree>
    <p:extLst>
      <p:ext uri="{BB962C8B-B14F-4D97-AF65-F5344CB8AC3E}">
        <p14:creationId xmlns:p14="http://schemas.microsoft.com/office/powerpoint/2010/main" val="3544208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Coordinated Enrollment in Roanoke Va</a:t>
            </a:r>
            <a:r>
              <a:rPr lang="en-US" sz="3600" dirty="0" smtClean="0"/>
              <a:t>lley</a:t>
            </a:r>
            <a:endParaRPr lang="en-US" sz="3600" dirty="0"/>
          </a:p>
        </p:txBody>
      </p:sp>
      <p:sp>
        <p:nvSpPr>
          <p:cNvPr id="5" name="Rectangle 4"/>
          <p:cNvSpPr/>
          <p:nvPr/>
        </p:nvSpPr>
        <p:spPr>
          <a:xfrm>
            <a:off x="2249586" y="5120752"/>
            <a:ext cx="5482354" cy="369332"/>
          </a:xfrm>
          <a:prstGeom prst="rect">
            <a:avLst/>
          </a:prstGeom>
        </p:spPr>
        <p:txBody>
          <a:bodyPr wrap="square">
            <a:spAutoFit/>
          </a:bodyPr>
          <a:lstStyle/>
          <a:p>
            <a:pPr lvl="1">
              <a:buSzPts val="2400"/>
            </a:pPr>
            <a:r>
              <a:rPr lang="en-US" sz="1800" dirty="0">
                <a:hlinkClick r:id="rId2" action="ppaction://hlinkfile"/>
              </a:rPr>
              <a:t>Roanoke Valley Smart 2 Start Application</a:t>
            </a:r>
            <a:endParaRPr lang="en-US" sz="1800" dirty="0"/>
          </a:p>
        </p:txBody>
      </p:sp>
      <p:pic>
        <p:nvPicPr>
          <p:cNvPr id="6" name="Picture 5" descr="S2S_CompleteApp Roanoke Valley.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3716" t="12563" r="15575"/>
          <a:stretch/>
        </p:blipFill>
        <p:spPr>
          <a:xfrm>
            <a:off x="878086" y="1246172"/>
            <a:ext cx="7379938" cy="4361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33869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8"/>
          <p:cNvSpPr txBox="1">
            <a:spLocks noGrp="1"/>
          </p:cNvSpPr>
          <p:nvPr>
            <p:ph type="title"/>
          </p:nvPr>
        </p:nvSpPr>
        <p:spPr>
          <a:xfrm>
            <a:off x="1207294" y="1131094"/>
            <a:ext cx="6744375" cy="994275"/>
          </a:xfrm>
          <a:prstGeom prst="rect">
            <a:avLst/>
          </a:prstGeom>
          <a:noFill/>
          <a:ln>
            <a:noFill/>
          </a:ln>
        </p:spPr>
        <p:txBody>
          <a:bodyPr spcFirstLastPara="1" vert="horz" wrap="square" lIns="68569" tIns="34275" rIns="68569" bIns="34275" rtlCol="0" anchor="ctr" anchorCtr="0">
            <a:noAutofit/>
          </a:bodyPr>
          <a:lstStyle/>
          <a:p>
            <a:pPr>
              <a:buSzPts val="4400"/>
            </a:pPr>
            <a:r>
              <a:rPr lang="en-US" sz="2850"/>
              <a:t>           We know now Coordinated Enrollment as...</a:t>
            </a:r>
            <a:endParaRPr sz="2700"/>
          </a:p>
        </p:txBody>
      </p:sp>
      <p:pic>
        <p:nvPicPr>
          <p:cNvPr id="276" name="Google Shape;276;p18"/>
          <p:cNvPicPr preferRelativeResize="0"/>
          <p:nvPr/>
        </p:nvPicPr>
        <p:blipFill rotWithShape="1">
          <a:blip r:embed="rId3">
            <a:alphaModFix/>
          </a:blip>
          <a:srcRect/>
          <a:stretch/>
        </p:blipFill>
        <p:spPr>
          <a:xfrm>
            <a:off x="208230" y="128016"/>
            <a:ext cx="1998128" cy="1003078"/>
          </a:xfrm>
          <a:prstGeom prst="rect">
            <a:avLst/>
          </a:prstGeom>
          <a:noFill/>
          <a:ln>
            <a:noFill/>
          </a:ln>
        </p:spPr>
      </p:pic>
      <p:pic>
        <p:nvPicPr>
          <p:cNvPr id="278" name="Google Shape;278;p18">
            <a:hlinkClick r:id="rId4"/>
          </p:cNvPr>
          <p:cNvPicPr preferRelativeResize="0"/>
          <p:nvPr/>
        </p:nvPicPr>
        <p:blipFill rotWithShape="1">
          <a:blip r:embed="rId5">
            <a:alphaModFix/>
          </a:blip>
          <a:srcRect/>
          <a:stretch/>
        </p:blipFill>
        <p:spPr>
          <a:xfrm>
            <a:off x="1419290" y="1131094"/>
            <a:ext cx="7319447" cy="4084575"/>
          </a:xfrm>
          <a:prstGeom prst="rect">
            <a:avLst/>
          </a:prstGeom>
          <a:noFill/>
          <a:ln>
            <a:noFill/>
          </a:ln>
        </p:spPr>
      </p:pic>
    </p:spTree>
    <p:extLst>
      <p:ext uri="{BB962C8B-B14F-4D97-AF65-F5344CB8AC3E}">
        <p14:creationId xmlns:p14="http://schemas.microsoft.com/office/powerpoint/2010/main" val="2064632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Perceptio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4801</TotalTime>
  <Words>1792</Words>
  <Application>Microsoft Office PowerPoint</Application>
  <PresentationFormat>On-screen Show (4:3)</PresentationFormat>
  <Paragraphs>149</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Poppins</vt:lpstr>
      <vt:lpstr>Courier New</vt:lpstr>
      <vt:lpstr>Arial</vt:lpstr>
      <vt:lpstr>Noto Sans Symbols</vt:lpstr>
      <vt:lpstr>Perception</vt:lpstr>
      <vt:lpstr> Office of Early Childhood Cups and Conversations </vt:lpstr>
      <vt:lpstr>Good morning- thanks for joining Cups and Conversations!</vt:lpstr>
      <vt:lpstr>Today’s Special Guests </vt:lpstr>
      <vt:lpstr>Overview of PDG B-5 </vt:lpstr>
      <vt:lpstr>PDG B-5 Renewal Updates</vt:lpstr>
      <vt:lpstr>Q1: Could you tell us about the Roanoke PDG Pilot community?</vt:lpstr>
      <vt:lpstr>Q2: How did Roanoke engage in Coordinated Enrollment (CE) work?</vt:lpstr>
      <vt:lpstr>Coordinated Enrollment in Roanoke Valley</vt:lpstr>
      <vt:lpstr>           We know now Coordinated Enrollment as...</vt:lpstr>
      <vt:lpstr>Online Applications</vt:lpstr>
      <vt:lpstr>          How about Consent?</vt:lpstr>
      <vt:lpstr>PowerPoint Presentation</vt:lpstr>
      <vt:lpstr>Q3: What are some of the major pivots you have made (or plan to make) in light of our prevailing circumstances?</vt:lpstr>
      <vt:lpstr>Q4: What do you know about fall reopening plans in the Roanoke region?</vt:lpstr>
      <vt:lpstr> Q5: What are your biggest lessons learned from this very unique planning process and administrative experience? </vt:lpstr>
      <vt:lpstr>Additional Resources</vt:lpstr>
      <vt:lpstr>Closing Notes</vt:lpstr>
      <vt:lpstr>Cups and Conversations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Early Childhood Cups and Conversations</dc:title>
  <dc:creator>Richardson, Tamilah (DOE)</dc:creator>
  <cp:lastModifiedBy>Tamilah Richardson</cp:lastModifiedBy>
  <cp:revision>44</cp:revision>
  <dcterms:modified xsi:type="dcterms:W3CDTF">2020-07-31T16:57:46Z</dcterms:modified>
</cp:coreProperties>
</file>