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7D85"/>
    <a:srgbClr val="0097C0"/>
    <a:srgbClr val="27A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7" autoAdjust="0"/>
    <p:restoredTop sz="94660"/>
  </p:normalViewPr>
  <p:slideViewPr>
    <p:cSldViewPr>
      <p:cViewPr varScale="1">
        <p:scale>
          <a:sx n="90" d="100"/>
          <a:sy n="90" d="100"/>
        </p:scale>
        <p:origin x="10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16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8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86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4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0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51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8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0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64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D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320C-CAE6-4848-B24C-27362245504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8"/>
          <p:cNvGrpSpPr>
            <a:grpSpLocks noChangeAspect="1"/>
          </p:cNvGrpSpPr>
          <p:nvPr/>
        </p:nvGrpSpPr>
        <p:grpSpPr bwMode="auto">
          <a:xfrm>
            <a:off x="102993" y="11405"/>
            <a:ext cx="8712968" cy="522046"/>
            <a:chOff x="1190" y="1833"/>
            <a:chExt cx="4136" cy="330"/>
          </a:xfrm>
        </p:grpSpPr>
        <p:sp>
          <p:nvSpPr>
            <p:cNvPr id="26" name="AutoShape 7"/>
            <p:cNvSpPr>
              <a:spLocks noChangeAspect="1" noChangeArrowheads="1" noTextEdit="1"/>
            </p:cNvSpPr>
            <p:nvPr/>
          </p:nvSpPr>
          <p:spPr bwMode="auto">
            <a:xfrm>
              <a:off x="1190" y="1833"/>
              <a:ext cx="41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1190" y="1835"/>
              <a:ext cx="4136" cy="221"/>
            </a:xfrm>
            <a:custGeom>
              <a:avLst/>
              <a:gdLst>
                <a:gd name="T0" fmla="*/ 4136 w 4136"/>
                <a:gd name="T1" fmla="*/ 292 h 328"/>
                <a:gd name="T2" fmla="*/ 4126 w 4136"/>
                <a:gd name="T3" fmla="*/ 284 h 328"/>
                <a:gd name="T4" fmla="*/ 4106 w 4136"/>
                <a:gd name="T5" fmla="*/ 274 h 328"/>
                <a:gd name="T6" fmla="*/ 4102 w 4136"/>
                <a:gd name="T7" fmla="*/ 266 h 328"/>
                <a:gd name="T8" fmla="*/ 4084 w 4136"/>
                <a:gd name="T9" fmla="*/ 258 h 328"/>
                <a:gd name="T10" fmla="*/ 4084 w 4136"/>
                <a:gd name="T11" fmla="*/ 246 h 328"/>
                <a:gd name="T12" fmla="*/ 4096 w 4136"/>
                <a:gd name="T13" fmla="*/ 220 h 328"/>
                <a:gd name="T14" fmla="*/ 4096 w 4136"/>
                <a:gd name="T15" fmla="*/ 192 h 328"/>
                <a:gd name="T16" fmla="*/ 4078 w 4136"/>
                <a:gd name="T17" fmla="*/ 158 h 328"/>
                <a:gd name="T18" fmla="*/ 4004 w 4136"/>
                <a:gd name="T19" fmla="*/ 146 h 328"/>
                <a:gd name="T20" fmla="*/ 3914 w 4136"/>
                <a:gd name="T21" fmla="*/ 134 h 328"/>
                <a:gd name="T22" fmla="*/ 3884 w 4136"/>
                <a:gd name="T23" fmla="*/ 118 h 328"/>
                <a:gd name="T24" fmla="*/ 3872 w 4136"/>
                <a:gd name="T25" fmla="*/ 100 h 328"/>
                <a:gd name="T26" fmla="*/ 3854 w 4136"/>
                <a:gd name="T27" fmla="*/ 80 h 328"/>
                <a:gd name="T28" fmla="*/ 3754 w 4136"/>
                <a:gd name="T29" fmla="*/ 48 h 328"/>
                <a:gd name="T30" fmla="*/ 3690 w 4136"/>
                <a:gd name="T31" fmla="*/ 40 h 328"/>
                <a:gd name="T32" fmla="*/ 3604 w 4136"/>
                <a:gd name="T33" fmla="*/ 38 h 328"/>
                <a:gd name="T34" fmla="*/ 3534 w 4136"/>
                <a:gd name="T35" fmla="*/ 36 h 328"/>
                <a:gd name="T36" fmla="*/ 3466 w 4136"/>
                <a:gd name="T37" fmla="*/ 36 h 328"/>
                <a:gd name="T38" fmla="*/ 3418 w 4136"/>
                <a:gd name="T39" fmla="*/ 34 h 328"/>
                <a:gd name="T40" fmla="*/ 3296 w 4136"/>
                <a:gd name="T41" fmla="*/ 34 h 328"/>
                <a:gd name="T42" fmla="*/ 3186 w 4136"/>
                <a:gd name="T43" fmla="*/ 24 h 328"/>
                <a:gd name="T44" fmla="*/ 2610 w 4136"/>
                <a:gd name="T45" fmla="*/ 0 h 328"/>
                <a:gd name="T46" fmla="*/ 2296 w 4136"/>
                <a:gd name="T47" fmla="*/ 6 h 328"/>
                <a:gd name="T48" fmla="*/ 1980 w 4136"/>
                <a:gd name="T49" fmla="*/ 4 h 328"/>
                <a:gd name="T50" fmla="*/ 408 w 4136"/>
                <a:gd name="T51" fmla="*/ 4 h 328"/>
                <a:gd name="T52" fmla="*/ 304 w 4136"/>
                <a:gd name="T53" fmla="*/ 10 h 328"/>
                <a:gd name="T54" fmla="*/ 52 w 4136"/>
                <a:gd name="T55" fmla="*/ 28 h 328"/>
                <a:gd name="T56" fmla="*/ 38 w 4136"/>
                <a:gd name="T57" fmla="*/ 32 h 328"/>
                <a:gd name="T58" fmla="*/ 46 w 4136"/>
                <a:gd name="T59" fmla="*/ 38 h 328"/>
                <a:gd name="T60" fmla="*/ 44 w 4136"/>
                <a:gd name="T61" fmla="*/ 52 h 328"/>
                <a:gd name="T62" fmla="*/ 74 w 4136"/>
                <a:gd name="T63" fmla="*/ 60 h 328"/>
                <a:gd name="T64" fmla="*/ 56 w 4136"/>
                <a:gd name="T65" fmla="*/ 68 h 328"/>
                <a:gd name="T66" fmla="*/ 174 w 4136"/>
                <a:gd name="T67" fmla="*/ 74 h 328"/>
                <a:gd name="T68" fmla="*/ 86 w 4136"/>
                <a:gd name="T69" fmla="*/ 98 h 328"/>
                <a:gd name="T70" fmla="*/ 84 w 4136"/>
                <a:gd name="T71" fmla="*/ 132 h 328"/>
                <a:gd name="T72" fmla="*/ 120 w 4136"/>
                <a:gd name="T73" fmla="*/ 162 h 328"/>
                <a:gd name="T74" fmla="*/ 172 w 4136"/>
                <a:gd name="T75" fmla="*/ 176 h 328"/>
                <a:gd name="T76" fmla="*/ 538 w 4136"/>
                <a:gd name="T77" fmla="*/ 190 h 328"/>
                <a:gd name="T78" fmla="*/ 592 w 4136"/>
                <a:gd name="T79" fmla="*/ 196 h 328"/>
                <a:gd name="T80" fmla="*/ 616 w 4136"/>
                <a:gd name="T81" fmla="*/ 228 h 328"/>
                <a:gd name="T82" fmla="*/ 658 w 4136"/>
                <a:gd name="T83" fmla="*/ 246 h 328"/>
                <a:gd name="T84" fmla="*/ 806 w 4136"/>
                <a:gd name="T85" fmla="*/ 274 h 328"/>
                <a:gd name="T86" fmla="*/ 1008 w 4136"/>
                <a:gd name="T87" fmla="*/ 286 h 328"/>
                <a:gd name="T88" fmla="*/ 1200 w 4136"/>
                <a:gd name="T89" fmla="*/ 288 h 328"/>
                <a:gd name="T90" fmla="*/ 1370 w 4136"/>
                <a:gd name="T91" fmla="*/ 288 h 328"/>
                <a:gd name="T92" fmla="*/ 1530 w 4136"/>
                <a:gd name="T93" fmla="*/ 288 h 328"/>
                <a:gd name="T94" fmla="*/ 1638 w 4136"/>
                <a:gd name="T95" fmla="*/ 286 h 328"/>
                <a:gd name="T96" fmla="*/ 2016 w 4136"/>
                <a:gd name="T97" fmla="*/ 284 h 328"/>
                <a:gd name="T98" fmla="*/ 2546 w 4136"/>
                <a:gd name="T99" fmla="*/ 284 h 328"/>
                <a:gd name="T100" fmla="*/ 2600 w 4136"/>
                <a:gd name="T101" fmla="*/ 286 h 328"/>
                <a:gd name="T102" fmla="*/ 2676 w 4136"/>
                <a:gd name="T103" fmla="*/ 286 h 328"/>
                <a:gd name="T104" fmla="*/ 2744 w 4136"/>
                <a:gd name="T105" fmla="*/ 288 h 328"/>
                <a:gd name="T106" fmla="*/ 2810 w 4136"/>
                <a:gd name="T107" fmla="*/ 292 h 328"/>
                <a:gd name="T108" fmla="*/ 2930 w 4136"/>
                <a:gd name="T109" fmla="*/ 290 h 328"/>
                <a:gd name="T110" fmla="*/ 3064 w 4136"/>
                <a:gd name="T111" fmla="*/ 300 h 328"/>
                <a:gd name="T112" fmla="*/ 3364 w 4136"/>
                <a:gd name="T113" fmla="*/ 318 h 328"/>
                <a:gd name="T114" fmla="*/ 3806 w 4136"/>
                <a:gd name="T115" fmla="*/ 328 h 328"/>
                <a:gd name="T116" fmla="*/ 3968 w 4136"/>
                <a:gd name="T117" fmla="*/ 320 h 328"/>
                <a:gd name="T118" fmla="*/ 4112 w 4136"/>
                <a:gd name="T119" fmla="*/ 300 h 328"/>
                <a:gd name="T120" fmla="*/ 4100 w 4136"/>
                <a:gd name="T121" fmla="*/ 29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36" h="328">
                  <a:moveTo>
                    <a:pt x="4100" y="298"/>
                  </a:moveTo>
                  <a:lnTo>
                    <a:pt x="4100" y="298"/>
                  </a:lnTo>
                  <a:lnTo>
                    <a:pt x="4120" y="296"/>
                  </a:lnTo>
                  <a:lnTo>
                    <a:pt x="4136" y="292"/>
                  </a:lnTo>
                  <a:lnTo>
                    <a:pt x="4136" y="292"/>
                  </a:lnTo>
                  <a:lnTo>
                    <a:pt x="4124" y="292"/>
                  </a:lnTo>
                  <a:lnTo>
                    <a:pt x="4116" y="290"/>
                  </a:lnTo>
                  <a:lnTo>
                    <a:pt x="4116" y="290"/>
                  </a:lnTo>
                  <a:lnTo>
                    <a:pt x="4124" y="286"/>
                  </a:lnTo>
                  <a:lnTo>
                    <a:pt x="4126" y="284"/>
                  </a:lnTo>
                  <a:lnTo>
                    <a:pt x="4128" y="278"/>
                  </a:lnTo>
                  <a:lnTo>
                    <a:pt x="4128" y="278"/>
                  </a:lnTo>
                  <a:lnTo>
                    <a:pt x="4116" y="276"/>
                  </a:lnTo>
                  <a:lnTo>
                    <a:pt x="4106" y="274"/>
                  </a:lnTo>
                  <a:lnTo>
                    <a:pt x="4106" y="274"/>
                  </a:lnTo>
                  <a:lnTo>
                    <a:pt x="4110" y="272"/>
                  </a:lnTo>
                  <a:lnTo>
                    <a:pt x="4108" y="270"/>
                  </a:lnTo>
                  <a:lnTo>
                    <a:pt x="4104" y="268"/>
                  </a:lnTo>
                  <a:lnTo>
                    <a:pt x="4102" y="266"/>
                  </a:lnTo>
                  <a:lnTo>
                    <a:pt x="4102" y="266"/>
                  </a:lnTo>
                  <a:lnTo>
                    <a:pt x="4108" y="264"/>
                  </a:lnTo>
                  <a:lnTo>
                    <a:pt x="4112" y="260"/>
                  </a:lnTo>
                  <a:lnTo>
                    <a:pt x="4112" y="260"/>
                  </a:lnTo>
                  <a:lnTo>
                    <a:pt x="4098" y="260"/>
                  </a:lnTo>
                  <a:lnTo>
                    <a:pt x="4084" y="258"/>
                  </a:lnTo>
                  <a:lnTo>
                    <a:pt x="4072" y="254"/>
                  </a:lnTo>
                  <a:lnTo>
                    <a:pt x="4062" y="252"/>
                  </a:lnTo>
                  <a:lnTo>
                    <a:pt x="4062" y="252"/>
                  </a:lnTo>
                  <a:lnTo>
                    <a:pt x="4072" y="250"/>
                  </a:lnTo>
                  <a:lnTo>
                    <a:pt x="4084" y="246"/>
                  </a:lnTo>
                  <a:lnTo>
                    <a:pt x="4092" y="240"/>
                  </a:lnTo>
                  <a:lnTo>
                    <a:pt x="4096" y="236"/>
                  </a:lnTo>
                  <a:lnTo>
                    <a:pt x="4098" y="230"/>
                  </a:lnTo>
                  <a:lnTo>
                    <a:pt x="4098" y="230"/>
                  </a:lnTo>
                  <a:lnTo>
                    <a:pt x="4096" y="220"/>
                  </a:lnTo>
                  <a:lnTo>
                    <a:pt x="4096" y="212"/>
                  </a:lnTo>
                  <a:lnTo>
                    <a:pt x="4096" y="204"/>
                  </a:lnTo>
                  <a:lnTo>
                    <a:pt x="4100" y="196"/>
                  </a:lnTo>
                  <a:lnTo>
                    <a:pt x="4100" y="196"/>
                  </a:lnTo>
                  <a:lnTo>
                    <a:pt x="4096" y="192"/>
                  </a:lnTo>
                  <a:lnTo>
                    <a:pt x="4094" y="188"/>
                  </a:lnTo>
                  <a:lnTo>
                    <a:pt x="4088" y="176"/>
                  </a:lnTo>
                  <a:lnTo>
                    <a:pt x="4084" y="166"/>
                  </a:lnTo>
                  <a:lnTo>
                    <a:pt x="4082" y="162"/>
                  </a:lnTo>
                  <a:lnTo>
                    <a:pt x="4078" y="158"/>
                  </a:lnTo>
                  <a:lnTo>
                    <a:pt x="4078" y="158"/>
                  </a:lnTo>
                  <a:lnTo>
                    <a:pt x="4070" y="154"/>
                  </a:lnTo>
                  <a:lnTo>
                    <a:pt x="4062" y="150"/>
                  </a:lnTo>
                  <a:lnTo>
                    <a:pt x="4044" y="148"/>
                  </a:lnTo>
                  <a:lnTo>
                    <a:pt x="4004" y="146"/>
                  </a:lnTo>
                  <a:lnTo>
                    <a:pt x="4004" y="146"/>
                  </a:lnTo>
                  <a:lnTo>
                    <a:pt x="3958" y="142"/>
                  </a:lnTo>
                  <a:lnTo>
                    <a:pt x="3914" y="138"/>
                  </a:lnTo>
                  <a:lnTo>
                    <a:pt x="3914" y="138"/>
                  </a:lnTo>
                  <a:lnTo>
                    <a:pt x="3914" y="134"/>
                  </a:lnTo>
                  <a:lnTo>
                    <a:pt x="3914" y="134"/>
                  </a:lnTo>
                  <a:lnTo>
                    <a:pt x="3902" y="132"/>
                  </a:lnTo>
                  <a:lnTo>
                    <a:pt x="3896" y="128"/>
                  </a:lnTo>
                  <a:lnTo>
                    <a:pt x="3890" y="122"/>
                  </a:lnTo>
                  <a:lnTo>
                    <a:pt x="3884" y="118"/>
                  </a:lnTo>
                  <a:lnTo>
                    <a:pt x="3884" y="118"/>
                  </a:lnTo>
                  <a:lnTo>
                    <a:pt x="3878" y="118"/>
                  </a:lnTo>
                  <a:lnTo>
                    <a:pt x="3878" y="118"/>
                  </a:lnTo>
                  <a:lnTo>
                    <a:pt x="3872" y="100"/>
                  </a:lnTo>
                  <a:lnTo>
                    <a:pt x="3872" y="100"/>
                  </a:lnTo>
                  <a:lnTo>
                    <a:pt x="3866" y="96"/>
                  </a:lnTo>
                  <a:lnTo>
                    <a:pt x="3862" y="90"/>
                  </a:lnTo>
                  <a:lnTo>
                    <a:pt x="3858" y="86"/>
                  </a:lnTo>
                  <a:lnTo>
                    <a:pt x="3854" y="80"/>
                  </a:lnTo>
                  <a:lnTo>
                    <a:pt x="3854" y="80"/>
                  </a:lnTo>
                  <a:lnTo>
                    <a:pt x="3842" y="70"/>
                  </a:lnTo>
                  <a:lnTo>
                    <a:pt x="3826" y="62"/>
                  </a:lnTo>
                  <a:lnTo>
                    <a:pt x="3810" y="56"/>
                  </a:lnTo>
                  <a:lnTo>
                    <a:pt x="3792" y="52"/>
                  </a:lnTo>
                  <a:lnTo>
                    <a:pt x="3754" y="48"/>
                  </a:lnTo>
                  <a:lnTo>
                    <a:pt x="3718" y="44"/>
                  </a:lnTo>
                  <a:lnTo>
                    <a:pt x="3718" y="44"/>
                  </a:lnTo>
                  <a:lnTo>
                    <a:pt x="3712" y="42"/>
                  </a:lnTo>
                  <a:lnTo>
                    <a:pt x="3704" y="40"/>
                  </a:lnTo>
                  <a:lnTo>
                    <a:pt x="3690" y="40"/>
                  </a:lnTo>
                  <a:lnTo>
                    <a:pt x="3676" y="42"/>
                  </a:lnTo>
                  <a:lnTo>
                    <a:pt x="3660" y="42"/>
                  </a:lnTo>
                  <a:lnTo>
                    <a:pt x="3660" y="42"/>
                  </a:lnTo>
                  <a:lnTo>
                    <a:pt x="3622" y="38"/>
                  </a:lnTo>
                  <a:lnTo>
                    <a:pt x="3604" y="38"/>
                  </a:lnTo>
                  <a:lnTo>
                    <a:pt x="3584" y="40"/>
                  </a:lnTo>
                  <a:lnTo>
                    <a:pt x="3584" y="40"/>
                  </a:lnTo>
                  <a:lnTo>
                    <a:pt x="3568" y="36"/>
                  </a:lnTo>
                  <a:lnTo>
                    <a:pt x="3550" y="36"/>
                  </a:lnTo>
                  <a:lnTo>
                    <a:pt x="3534" y="36"/>
                  </a:lnTo>
                  <a:lnTo>
                    <a:pt x="3516" y="40"/>
                  </a:lnTo>
                  <a:lnTo>
                    <a:pt x="3516" y="40"/>
                  </a:lnTo>
                  <a:lnTo>
                    <a:pt x="3500" y="36"/>
                  </a:lnTo>
                  <a:lnTo>
                    <a:pt x="3482" y="36"/>
                  </a:lnTo>
                  <a:lnTo>
                    <a:pt x="3466" y="36"/>
                  </a:lnTo>
                  <a:lnTo>
                    <a:pt x="3450" y="34"/>
                  </a:lnTo>
                  <a:lnTo>
                    <a:pt x="3450" y="34"/>
                  </a:lnTo>
                  <a:lnTo>
                    <a:pt x="3444" y="36"/>
                  </a:lnTo>
                  <a:lnTo>
                    <a:pt x="3436" y="36"/>
                  </a:lnTo>
                  <a:lnTo>
                    <a:pt x="3418" y="34"/>
                  </a:lnTo>
                  <a:lnTo>
                    <a:pt x="3418" y="34"/>
                  </a:lnTo>
                  <a:lnTo>
                    <a:pt x="3330" y="38"/>
                  </a:lnTo>
                  <a:lnTo>
                    <a:pt x="3330" y="38"/>
                  </a:lnTo>
                  <a:lnTo>
                    <a:pt x="3296" y="34"/>
                  </a:lnTo>
                  <a:lnTo>
                    <a:pt x="3296" y="34"/>
                  </a:lnTo>
                  <a:lnTo>
                    <a:pt x="3246" y="30"/>
                  </a:lnTo>
                  <a:lnTo>
                    <a:pt x="3196" y="26"/>
                  </a:lnTo>
                  <a:lnTo>
                    <a:pt x="3196" y="26"/>
                  </a:lnTo>
                  <a:lnTo>
                    <a:pt x="3186" y="24"/>
                  </a:lnTo>
                  <a:lnTo>
                    <a:pt x="3186" y="24"/>
                  </a:lnTo>
                  <a:lnTo>
                    <a:pt x="3038" y="14"/>
                  </a:lnTo>
                  <a:lnTo>
                    <a:pt x="2896" y="8"/>
                  </a:lnTo>
                  <a:lnTo>
                    <a:pt x="2754" y="4"/>
                  </a:lnTo>
                  <a:lnTo>
                    <a:pt x="2610" y="0"/>
                  </a:lnTo>
                  <a:lnTo>
                    <a:pt x="2610" y="0"/>
                  </a:lnTo>
                  <a:lnTo>
                    <a:pt x="2532" y="0"/>
                  </a:lnTo>
                  <a:lnTo>
                    <a:pt x="2454" y="0"/>
                  </a:lnTo>
                  <a:lnTo>
                    <a:pt x="2300" y="4"/>
                  </a:lnTo>
                  <a:lnTo>
                    <a:pt x="2300" y="4"/>
                  </a:lnTo>
                  <a:lnTo>
                    <a:pt x="2296" y="6"/>
                  </a:lnTo>
                  <a:lnTo>
                    <a:pt x="2292" y="8"/>
                  </a:lnTo>
                  <a:lnTo>
                    <a:pt x="2292" y="8"/>
                  </a:lnTo>
                  <a:lnTo>
                    <a:pt x="2268" y="8"/>
                  </a:lnTo>
                  <a:lnTo>
                    <a:pt x="2268" y="8"/>
                  </a:lnTo>
                  <a:lnTo>
                    <a:pt x="1980" y="4"/>
                  </a:lnTo>
                  <a:lnTo>
                    <a:pt x="1698" y="2"/>
                  </a:lnTo>
                  <a:lnTo>
                    <a:pt x="1130" y="0"/>
                  </a:lnTo>
                  <a:lnTo>
                    <a:pt x="1130" y="0"/>
                  </a:lnTo>
                  <a:lnTo>
                    <a:pt x="768" y="0"/>
                  </a:lnTo>
                  <a:lnTo>
                    <a:pt x="408" y="4"/>
                  </a:lnTo>
                  <a:lnTo>
                    <a:pt x="408" y="4"/>
                  </a:lnTo>
                  <a:lnTo>
                    <a:pt x="398" y="6"/>
                  </a:lnTo>
                  <a:lnTo>
                    <a:pt x="390" y="8"/>
                  </a:lnTo>
                  <a:lnTo>
                    <a:pt x="390" y="8"/>
                  </a:lnTo>
                  <a:lnTo>
                    <a:pt x="304" y="10"/>
                  </a:lnTo>
                  <a:lnTo>
                    <a:pt x="214" y="12"/>
                  </a:lnTo>
                  <a:lnTo>
                    <a:pt x="128" y="18"/>
                  </a:lnTo>
                  <a:lnTo>
                    <a:pt x="88" y="24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70" y="28"/>
                  </a:lnTo>
                  <a:lnTo>
                    <a:pt x="78" y="2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38" y="3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8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28" y="42"/>
                  </a:lnTo>
                  <a:lnTo>
                    <a:pt x="22" y="44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44" y="52"/>
                  </a:lnTo>
                  <a:lnTo>
                    <a:pt x="68" y="54"/>
                  </a:lnTo>
                  <a:lnTo>
                    <a:pt x="68" y="54"/>
                  </a:lnTo>
                  <a:lnTo>
                    <a:pt x="62" y="56"/>
                  </a:lnTo>
                  <a:lnTo>
                    <a:pt x="66" y="58"/>
                  </a:lnTo>
                  <a:lnTo>
                    <a:pt x="74" y="60"/>
                  </a:lnTo>
                  <a:lnTo>
                    <a:pt x="80" y="62"/>
                  </a:lnTo>
                  <a:lnTo>
                    <a:pt x="80" y="62"/>
                  </a:lnTo>
                  <a:lnTo>
                    <a:pt x="66" y="64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88" y="68"/>
                  </a:lnTo>
                  <a:lnTo>
                    <a:pt x="118" y="70"/>
                  </a:lnTo>
                  <a:lnTo>
                    <a:pt x="148" y="74"/>
                  </a:lnTo>
                  <a:lnTo>
                    <a:pt x="174" y="74"/>
                  </a:lnTo>
                  <a:lnTo>
                    <a:pt x="174" y="74"/>
                  </a:lnTo>
                  <a:lnTo>
                    <a:pt x="146" y="78"/>
                  </a:lnTo>
                  <a:lnTo>
                    <a:pt x="122" y="82"/>
                  </a:lnTo>
                  <a:lnTo>
                    <a:pt x="100" y="88"/>
                  </a:lnTo>
                  <a:lnTo>
                    <a:pt x="92" y="92"/>
                  </a:lnTo>
                  <a:lnTo>
                    <a:pt x="86" y="98"/>
                  </a:lnTo>
                  <a:lnTo>
                    <a:pt x="86" y="98"/>
                  </a:lnTo>
                  <a:lnTo>
                    <a:pt x="92" y="108"/>
                  </a:lnTo>
                  <a:lnTo>
                    <a:pt x="94" y="116"/>
                  </a:lnTo>
                  <a:lnTo>
                    <a:pt x="92" y="122"/>
                  </a:lnTo>
                  <a:lnTo>
                    <a:pt x="84" y="132"/>
                  </a:lnTo>
                  <a:lnTo>
                    <a:pt x="84" y="132"/>
                  </a:lnTo>
                  <a:lnTo>
                    <a:pt x="94" y="136"/>
                  </a:lnTo>
                  <a:lnTo>
                    <a:pt x="100" y="140"/>
                  </a:lnTo>
                  <a:lnTo>
                    <a:pt x="110" y="150"/>
                  </a:lnTo>
                  <a:lnTo>
                    <a:pt x="120" y="162"/>
                  </a:lnTo>
                  <a:lnTo>
                    <a:pt x="126" y="166"/>
                  </a:lnTo>
                  <a:lnTo>
                    <a:pt x="136" y="170"/>
                  </a:lnTo>
                  <a:lnTo>
                    <a:pt x="136" y="170"/>
                  </a:lnTo>
                  <a:lnTo>
                    <a:pt x="152" y="174"/>
                  </a:lnTo>
                  <a:lnTo>
                    <a:pt x="172" y="176"/>
                  </a:lnTo>
                  <a:lnTo>
                    <a:pt x="214" y="180"/>
                  </a:lnTo>
                  <a:lnTo>
                    <a:pt x="306" y="182"/>
                  </a:lnTo>
                  <a:lnTo>
                    <a:pt x="306" y="182"/>
                  </a:lnTo>
                  <a:lnTo>
                    <a:pt x="464" y="188"/>
                  </a:lnTo>
                  <a:lnTo>
                    <a:pt x="538" y="190"/>
                  </a:lnTo>
                  <a:lnTo>
                    <a:pt x="606" y="192"/>
                  </a:lnTo>
                  <a:lnTo>
                    <a:pt x="606" y="192"/>
                  </a:lnTo>
                  <a:lnTo>
                    <a:pt x="596" y="194"/>
                  </a:lnTo>
                  <a:lnTo>
                    <a:pt x="594" y="196"/>
                  </a:lnTo>
                  <a:lnTo>
                    <a:pt x="592" y="196"/>
                  </a:lnTo>
                  <a:lnTo>
                    <a:pt x="594" y="198"/>
                  </a:lnTo>
                  <a:lnTo>
                    <a:pt x="594" y="198"/>
                  </a:lnTo>
                  <a:lnTo>
                    <a:pt x="598" y="206"/>
                  </a:lnTo>
                  <a:lnTo>
                    <a:pt x="604" y="214"/>
                  </a:lnTo>
                  <a:lnTo>
                    <a:pt x="616" y="228"/>
                  </a:lnTo>
                  <a:lnTo>
                    <a:pt x="616" y="228"/>
                  </a:lnTo>
                  <a:lnTo>
                    <a:pt x="630" y="230"/>
                  </a:lnTo>
                  <a:lnTo>
                    <a:pt x="640" y="236"/>
                  </a:lnTo>
                  <a:lnTo>
                    <a:pt x="648" y="242"/>
                  </a:lnTo>
                  <a:lnTo>
                    <a:pt x="658" y="246"/>
                  </a:lnTo>
                  <a:lnTo>
                    <a:pt x="658" y="246"/>
                  </a:lnTo>
                  <a:lnTo>
                    <a:pt x="688" y="256"/>
                  </a:lnTo>
                  <a:lnTo>
                    <a:pt x="724" y="264"/>
                  </a:lnTo>
                  <a:lnTo>
                    <a:pt x="764" y="270"/>
                  </a:lnTo>
                  <a:lnTo>
                    <a:pt x="806" y="274"/>
                  </a:lnTo>
                  <a:lnTo>
                    <a:pt x="894" y="280"/>
                  </a:lnTo>
                  <a:lnTo>
                    <a:pt x="980" y="282"/>
                  </a:lnTo>
                  <a:lnTo>
                    <a:pt x="980" y="282"/>
                  </a:lnTo>
                  <a:lnTo>
                    <a:pt x="994" y="284"/>
                  </a:lnTo>
                  <a:lnTo>
                    <a:pt x="1008" y="286"/>
                  </a:lnTo>
                  <a:lnTo>
                    <a:pt x="1042" y="286"/>
                  </a:lnTo>
                  <a:lnTo>
                    <a:pt x="1078" y="284"/>
                  </a:lnTo>
                  <a:lnTo>
                    <a:pt x="1112" y="284"/>
                  </a:lnTo>
                  <a:lnTo>
                    <a:pt x="1112" y="284"/>
                  </a:lnTo>
                  <a:lnTo>
                    <a:pt x="1200" y="288"/>
                  </a:lnTo>
                  <a:lnTo>
                    <a:pt x="1246" y="288"/>
                  </a:lnTo>
                  <a:lnTo>
                    <a:pt x="1290" y="284"/>
                  </a:lnTo>
                  <a:lnTo>
                    <a:pt x="1290" y="284"/>
                  </a:lnTo>
                  <a:lnTo>
                    <a:pt x="1330" y="288"/>
                  </a:lnTo>
                  <a:lnTo>
                    <a:pt x="1370" y="288"/>
                  </a:lnTo>
                  <a:lnTo>
                    <a:pt x="1410" y="288"/>
                  </a:lnTo>
                  <a:lnTo>
                    <a:pt x="1452" y="284"/>
                  </a:lnTo>
                  <a:lnTo>
                    <a:pt x="1452" y="284"/>
                  </a:lnTo>
                  <a:lnTo>
                    <a:pt x="1490" y="288"/>
                  </a:lnTo>
                  <a:lnTo>
                    <a:pt x="1530" y="288"/>
                  </a:lnTo>
                  <a:lnTo>
                    <a:pt x="1570" y="288"/>
                  </a:lnTo>
                  <a:lnTo>
                    <a:pt x="1608" y="290"/>
                  </a:lnTo>
                  <a:lnTo>
                    <a:pt x="1608" y="290"/>
                  </a:lnTo>
                  <a:lnTo>
                    <a:pt x="1620" y="286"/>
                  </a:lnTo>
                  <a:lnTo>
                    <a:pt x="1638" y="286"/>
                  </a:lnTo>
                  <a:lnTo>
                    <a:pt x="1678" y="288"/>
                  </a:lnTo>
                  <a:lnTo>
                    <a:pt x="1678" y="288"/>
                  </a:lnTo>
                  <a:lnTo>
                    <a:pt x="1860" y="284"/>
                  </a:lnTo>
                  <a:lnTo>
                    <a:pt x="1944" y="284"/>
                  </a:lnTo>
                  <a:lnTo>
                    <a:pt x="2016" y="284"/>
                  </a:lnTo>
                  <a:lnTo>
                    <a:pt x="2016" y="284"/>
                  </a:lnTo>
                  <a:lnTo>
                    <a:pt x="2146" y="284"/>
                  </a:lnTo>
                  <a:lnTo>
                    <a:pt x="2278" y="282"/>
                  </a:lnTo>
                  <a:lnTo>
                    <a:pt x="2546" y="284"/>
                  </a:lnTo>
                  <a:lnTo>
                    <a:pt x="2546" y="284"/>
                  </a:lnTo>
                  <a:lnTo>
                    <a:pt x="2552" y="286"/>
                  </a:lnTo>
                  <a:lnTo>
                    <a:pt x="2558" y="288"/>
                  </a:lnTo>
                  <a:lnTo>
                    <a:pt x="2572" y="286"/>
                  </a:lnTo>
                  <a:lnTo>
                    <a:pt x="2586" y="286"/>
                  </a:lnTo>
                  <a:lnTo>
                    <a:pt x="2600" y="286"/>
                  </a:lnTo>
                  <a:lnTo>
                    <a:pt x="2600" y="286"/>
                  </a:lnTo>
                  <a:lnTo>
                    <a:pt x="2638" y="290"/>
                  </a:lnTo>
                  <a:lnTo>
                    <a:pt x="2656" y="288"/>
                  </a:lnTo>
                  <a:lnTo>
                    <a:pt x="2676" y="286"/>
                  </a:lnTo>
                  <a:lnTo>
                    <a:pt x="2676" y="286"/>
                  </a:lnTo>
                  <a:lnTo>
                    <a:pt x="2692" y="290"/>
                  </a:lnTo>
                  <a:lnTo>
                    <a:pt x="2710" y="290"/>
                  </a:lnTo>
                  <a:lnTo>
                    <a:pt x="2726" y="290"/>
                  </a:lnTo>
                  <a:lnTo>
                    <a:pt x="2744" y="288"/>
                  </a:lnTo>
                  <a:lnTo>
                    <a:pt x="2744" y="288"/>
                  </a:lnTo>
                  <a:lnTo>
                    <a:pt x="2760" y="290"/>
                  </a:lnTo>
                  <a:lnTo>
                    <a:pt x="2778" y="290"/>
                  </a:lnTo>
                  <a:lnTo>
                    <a:pt x="2794" y="290"/>
                  </a:lnTo>
                  <a:lnTo>
                    <a:pt x="2810" y="292"/>
                  </a:lnTo>
                  <a:lnTo>
                    <a:pt x="2810" y="292"/>
                  </a:lnTo>
                  <a:lnTo>
                    <a:pt x="2816" y="290"/>
                  </a:lnTo>
                  <a:lnTo>
                    <a:pt x="2824" y="290"/>
                  </a:lnTo>
                  <a:lnTo>
                    <a:pt x="2842" y="292"/>
                  </a:lnTo>
                  <a:lnTo>
                    <a:pt x="2842" y="292"/>
                  </a:lnTo>
                  <a:lnTo>
                    <a:pt x="2930" y="290"/>
                  </a:lnTo>
                  <a:lnTo>
                    <a:pt x="2930" y="290"/>
                  </a:lnTo>
                  <a:lnTo>
                    <a:pt x="2964" y="292"/>
                  </a:lnTo>
                  <a:lnTo>
                    <a:pt x="2964" y="292"/>
                  </a:lnTo>
                  <a:lnTo>
                    <a:pt x="3014" y="296"/>
                  </a:lnTo>
                  <a:lnTo>
                    <a:pt x="3064" y="300"/>
                  </a:lnTo>
                  <a:lnTo>
                    <a:pt x="3064" y="300"/>
                  </a:lnTo>
                  <a:lnTo>
                    <a:pt x="3074" y="302"/>
                  </a:lnTo>
                  <a:lnTo>
                    <a:pt x="3074" y="302"/>
                  </a:lnTo>
                  <a:lnTo>
                    <a:pt x="3222" y="312"/>
                  </a:lnTo>
                  <a:lnTo>
                    <a:pt x="3364" y="318"/>
                  </a:lnTo>
                  <a:lnTo>
                    <a:pt x="3506" y="322"/>
                  </a:lnTo>
                  <a:lnTo>
                    <a:pt x="3650" y="326"/>
                  </a:lnTo>
                  <a:lnTo>
                    <a:pt x="3650" y="326"/>
                  </a:lnTo>
                  <a:lnTo>
                    <a:pt x="3728" y="328"/>
                  </a:lnTo>
                  <a:lnTo>
                    <a:pt x="3806" y="328"/>
                  </a:lnTo>
                  <a:lnTo>
                    <a:pt x="3960" y="324"/>
                  </a:lnTo>
                  <a:lnTo>
                    <a:pt x="3960" y="324"/>
                  </a:lnTo>
                  <a:lnTo>
                    <a:pt x="3964" y="322"/>
                  </a:lnTo>
                  <a:lnTo>
                    <a:pt x="3968" y="320"/>
                  </a:lnTo>
                  <a:lnTo>
                    <a:pt x="3968" y="320"/>
                  </a:lnTo>
                  <a:lnTo>
                    <a:pt x="4006" y="318"/>
                  </a:lnTo>
                  <a:lnTo>
                    <a:pt x="4044" y="314"/>
                  </a:lnTo>
                  <a:lnTo>
                    <a:pt x="4080" y="308"/>
                  </a:lnTo>
                  <a:lnTo>
                    <a:pt x="4098" y="304"/>
                  </a:lnTo>
                  <a:lnTo>
                    <a:pt x="4112" y="300"/>
                  </a:lnTo>
                  <a:lnTo>
                    <a:pt x="4112" y="300"/>
                  </a:lnTo>
                  <a:lnTo>
                    <a:pt x="4106" y="300"/>
                  </a:lnTo>
                  <a:lnTo>
                    <a:pt x="4102" y="300"/>
                  </a:lnTo>
                  <a:lnTo>
                    <a:pt x="4100" y="298"/>
                  </a:lnTo>
                  <a:lnTo>
                    <a:pt x="4100" y="2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54204" y="-91998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D85"/>
                </a:solidFill>
                <a:latin typeface="+mj-lt"/>
              </a:rPr>
              <a:t>Milton Keynes Schools Snapshot  </a:t>
            </a:r>
            <a:r>
              <a:rPr lang="en-GB" sz="1050" b="1" dirty="0">
                <a:solidFill>
                  <a:srgbClr val="007D85"/>
                </a:solidFill>
                <a:latin typeface="+mj-lt"/>
              </a:rPr>
              <a:t>dataset as at 21.01.2021</a:t>
            </a:r>
            <a:endParaRPr lang="en-GB" sz="1200" b="1" dirty="0">
              <a:solidFill>
                <a:srgbClr val="007D85"/>
              </a:solidFill>
              <a:latin typeface="+mj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4307393"/>
            <a:ext cx="1108058" cy="7527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4">
            <a:extLst>
              <a:ext uri="{FF2B5EF4-FFF2-40B4-BE49-F238E27FC236}">
                <a16:creationId xmlns:a16="http://schemas.microsoft.com/office/drawing/2014/main" id="{EFFA537C-743D-4FAC-A6DD-73296BB1F1E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101" y="1419622"/>
            <a:ext cx="8031422" cy="3696980"/>
            <a:chOff x="18" y="682"/>
            <a:chExt cx="2310" cy="2189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A5CD5659-3D26-4F42-A120-AB075C09CA7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4" y="682"/>
              <a:ext cx="1315" cy="1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43CDC810-BA05-44A3-902C-A212B7B58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" y="1357"/>
              <a:ext cx="2310" cy="1514"/>
            </a:xfrm>
            <a:custGeom>
              <a:avLst/>
              <a:gdLst>
                <a:gd name="T0" fmla="*/ 1312 w 1315"/>
                <a:gd name="T1" fmla="*/ 69 h 1732"/>
                <a:gd name="T2" fmla="*/ 1297 w 1315"/>
                <a:gd name="T3" fmla="*/ 38 h 1732"/>
                <a:gd name="T4" fmla="*/ 1270 w 1315"/>
                <a:gd name="T5" fmla="*/ 17 h 1732"/>
                <a:gd name="T6" fmla="*/ 1238 w 1315"/>
                <a:gd name="T7" fmla="*/ 6 h 1732"/>
                <a:gd name="T8" fmla="*/ 1227 w 1315"/>
                <a:gd name="T9" fmla="*/ 5 h 1732"/>
                <a:gd name="T10" fmla="*/ 1166 w 1315"/>
                <a:gd name="T11" fmla="*/ 5 h 1732"/>
                <a:gd name="T12" fmla="*/ 833 w 1315"/>
                <a:gd name="T13" fmla="*/ 3 h 1732"/>
                <a:gd name="T14" fmla="*/ 316 w 1315"/>
                <a:gd name="T15" fmla="*/ 0 h 1732"/>
                <a:gd name="T16" fmla="*/ 138 w 1315"/>
                <a:gd name="T17" fmla="*/ 0 h 1732"/>
                <a:gd name="T18" fmla="*/ 75 w 1315"/>
                <a:gd name="T19" fmla="*/ 2 h 1732"/>
                <a:gd name="T20" fmla="*/ 29 w 1315"/>
                <a:gd name="T21" fmla="*/ 28 h 1732"/>
                <a:gd name="T22" fmla="*/ 3 w 1315"/>
                <a:gd name="T23" fmla="*/ 75 h 1732"/>
                <a:gd name="T24" fmla="*/ 2 w 1315"/>
                <a:gd name="T25" fmla="*/ 166 h 1732"/>
                <a:gd name="T26" fmla="*/ 0 w 1315"/>
                <a:gd name="T27" fmla="*/ 1223 h 1732"/>
                <a:gd name="T28" fmla="*/ 0 w 1315"/>
                <a:gd name="T29" fmla="*/ 1608 h 1732"/>
                <a:gd name="T30" fmla="*/ 0 w 1315"/>
                <a:gd name="T31" fmla="*/ 1638 h 1732"/>
                <a:gd name="T32" fmla="*/ 0 w 1315"/>
                <a:gd name="T33" fmla="*/ 1646 h 1732"/>
                <a:gd name="T34" fmla="*/ 12 w 1315"/>
                <a:gd name="T35" fmla="*/ 1684 h 1732"/>
                <a:gd name="T36" fmla="*/ 32 w 1315"/>
                <a:gd name="T37" fmla="*/ 1707 h 1732"/>
                <a:gd name="T38" fmla="*/ 57 w 1315"/>
                <a:gd name="T39" fmla="*/ 1723 h 1732"/>
                <a:gd name="T40" fmla="*/ 86 w 1315"/>
                <a:gd name="T41" fmla="*/ 1730 h 1732"/>
                <a:gd name="T42" fmla="*/ 95 w 1315"/>
                <a:gd name="T43" fmla="*/ 1732 h 1732"/>
                <a:gd name="T44" fmla="*/ 647 w 1315"/>
                <a:gd name="T45" fmla="*/ 1729 h 1732"/>
                <a:gd name="T46" fmla="*/ 922 w 1315"/>
                <a:gd name="T47" fmla="*/ 1726 h 1732"/>
                <a:gd name="T48" fmla="*/ 1128 w 1315"/>
                <a:gd name="T49" fmla="*/ 1720 h 1732"/>
                <a:gd name="T50" fmla="*/ 1227 w 1315"/>
                <a:gd name="T51" fmla="*/ 1717 h 1732"/>
                <a:gd name="T52" fmla="*/ 1186 w 1315"/>
                <a:gd name="T53" fmla="*/ 1715 h 1732"/>
                <a:gd name="T54" fmla="*/ 1131 w 1315"/>
                <a:gd name="T55" fmla="*/ 1710 h 1732"/>
                <a:gd name="T56" fmla="*/ 1123 w 1315"/>
                <a:gd name="T57" fmla="*/ 1707 h 1732"/>
                <a:gd name="T58" fmla="*/ 1148 w 1315"/>
                <a:gd name="T59" fmla="*/ 1704 h 1732"/>
                <a:gd name="T60" fmla="*/ 980 w 1315"/>
                <a:gd name="T61" fmla="*/ 1701 h 1732"/>
                <a:gd name="T62" fmla="*/ 1105 w 1315"/>
                <a:gd name="T63" fmla="*/ 1692 h 1732"/>
                <a:gd name="T64" fmla="*/ 1094 w 1315"/>
                <a:gd name="T65" fmla="*/ 1686 h 1732"/>
                <a:gd name="T66" fmla="*/ 1109 w 1315"/>
                <a:gd name="T67" fmla="*/ 1678 h 1732"/>
                <a:gd name="T68" fmla="*/ 1227 w 1315"/>
                <a:gd name="T69" fmla="*/ 1674 h 1732"/>
                <a:gd name="T70" fmla="*/ 1247 w 1315"/>
                <a:gd name="T71" fmla="*/ 1669 h 1732"/>
                <a:gd name="T72" fmla="*/ 1263 w 1315"/>
                <a:gd name="T73" fmla="*/ 1652 h 1732"/>
                <a:gd name="T74" fmla="*/ 1258 w 1315"/>
                <a:gd name="T75" fmla="*/ 1664 h 1732"/>
                <a:gd name="T76" fmla="*/ 1263 w 1315"/>
                <a:gd name="T77" fmla="*/ 1660 h 1732"/>
                <a:gd name="T78" fmla="*/ 1269 w 1315"/>
                <a:gd name="T79" fmla="*/ 1647 h 1732"/>
                <a:gd name="T80" fmla="*/ 1272 w 1315"/>
                <a:gd name="T81" fmla="*/ 1638 h 1732"/>
                <a:gd name="T82" fmla="*/ 1275 w 1315"/>
                <a:gd name="T83" fmla="*/ 1621 h 1732"/>
                <a:gd name="T84" fmla="*/ 1281 w 1315"/>
                <a:gd name="T85" fmla="*/ 1245 h 1732"/>
                <a:gd name="T86" fmla="*/ 1289 w 1315"/>
                <a:gd name="T87" fmla="*/ 332 h 1732"/>
                <a:gd name="T88" fmla="*/ 1292 w 1315"/>
                <a:gd name="T89" fmla="*/ 340 h 1732"/>
                <a:gd name="T90" fmla="*/ 1295 w 1315"/>
                <a:gd name="T91" fmla="*/ 347 h 1732"/>
                <a:gd name="T92" fmla="*/ 1297 w 1315"/>
                <a:gd name="T93" fmla="*/ 338 h 1732"/>
                <a:gd name="T94" fmla="*/ 1298 w 1315"/>
                <a:gd name="T95" fmla="*/ 343 h 1732"/>
                <a:gd name="T96" fmla="*/ 1300 w 1315"/>
                <a:gd name="T97" fmla="*/ 329 h 1732"/>
                <a:gd name="T98" fmla="*/ 1303 w 1315"/>
                <a:gd name="T99" fmla="*/ 303 h 1732"/>
                <a:gd name="T100" fmla="*/ 1306 w 1315"/>
                <a:gd name="T101" fmla="*/ 295 h 1732"/>
                <a:gd name="T102" fmla="*/ 1306 w 1315"/>
                <a:gd name="T103" fmla="*/ 290 h 1732"/>
                <a:gd name="T104" fmla="*/ 1309 w 1315"/>
                <a:gd name="T105" fmla="*/ 270 h 1732"/>
                <a:gd name="T106" fmla="*/ 1313 w 1315"/>
                <a:gd name="T107" fmla="*/ 129 h 1732"/>
                <a:gd name="T108" fmla="*/ 1315 w 1315"/>
                <a:gd name="T109" fmla="*/ 101 h 1732"/>
                <a:gd name="T110" fmla="*/ 1315 w 1315"/>
                <a:gd name="T111" fmla="*/ 91 h 1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15" h="1732">
                  <a:moveTo>
                    <a:pt x="1315" y="91"/>
                  </a:moveTo>
                  <a:lnTo>
                    <a:pt x="1315" y="91"/>
                  </a:lnTo>
                  <a:lnTo>
                    <a:pt x="1313" y="80"/>
                  </a:lnTo>
                  <a:lnTo>
                    <a:pt x="1312" y="69"/>
                  </a:lnTo>
                  <a:lnTo>
                    <a:pt x="1307" y="58"/>
                  </a:lnTo>
                  <a:lnTo>
                    <a:pt x="1303" y="48"/>
                  </a:lnTo>
                  <a:lnTo>
                    <a:pt x="1303" y="48"/>
                  </a:lnTo>
                  <a:lnTo>
                    <a:pt x="1297" y="38"/>
                  </a:lnTo>
                  <a:lnTo>
                    <a:pt x="1289" y="31"/>
                  </a:lnTo>
                  <a:lnTo>
                    <a:pt x="1280" y="23"/>
                  </a:lnTo>
                  <a:lnTo>
                    <a:pt x="1270" y="17"/>
                  </a:lnTo>
                  <a:lnTo>
                    <a:pt x="1270" y="17"/>
                  </a:lnTo>
                  <a:lnTo>
                    <a:pt x="1260" y="12"/>
                  </a:lnTo>
                  <a:lnTo>
                    <a:pt x="1249" y="8"/>
                  </a:lnTo>
                  <a:lnTo>
                    <a:pt x="1249" y="8"/>
                  </a:lnTo>
                  <a:lnTo>
                    <a:pt x="1238" y="6"/>
                  </a:lnTo>
                  <a:lnTo>
                    <a:pt x="1238" y="6"/>
                  </a:lnTo>
                  <a:lnTo>
                    <a:pt x="1232" y="5"/>
                  </a:lnTo>
                  <a:lnTo>
                    <a:pt x="1229" y="5"/>
                  </a:lnTo>
                  <a:lnTo>
                    <a:pt x="1227" y="5"/>
                  </a:lnTo>
                  <a:lnTo>
                    <a:pt x="1227" y="5"/>
                  </a:lnTo>
                  <a:lnTo>
                    <a:pt x="1207" y="5"/>
                  </a:lnTo>
                  <a:lnTo>
                    <a:pt x="1207" y="5"/>
                  </a:lnTo>
                  <a:lnTo>
                    <a:pt x="1166" y="5"/>
                  </a:lnTo>
                  <a:lnTo>
                    <a:pt x="1166" y="5"/>
                  </a:lnTo>
                  <a:lnTo>
                    <a:pt x="1000" y="5"/>
                  </a:lnTo>
                  <a:lnTo>
                    <a:pt x="833" y="3"/>
                  </a:lnTo>
                  <a:lnTo>
                    <a:pt x="833" y="3"/>
                  </a:lnTo>
                  <a:lnTo>
                    <a:pt x="807" y="3"/>
                  </a:lnTo>
                  <a:lnTo>
                    <a:pt x="807" y="3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09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5" y="2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41" y="17"/>
                  </a:lnTo>
                  <a:lnTo>
                    <a:pt x="29" y="28"/>
                  </a:lnTo>
                  <a:lnTo>
                    <a:pt x="17" y="41"/>
                  </a:lnTo>
                  <a:lnTo>
                    <a:pt x="9" y="57"/>
                  </a:lnTo>
                  <a:lnTo>
                    <a:pt x="9" y="57"/>
                  </a:lnTo>
                  <a:lnTo>
                    <a:pt x="3" y="75"/>
                  </a:lnTo>
                  <a:lnTo>
                    <a:pt x="2" y="92"/>
                  </a:lnTo>
                  <a:lnTo>
                    <a:pt x="2" y="108"/>
                  </a:lnTo>
                  <a:lnTo>
                    <a:pt x="2" y="108"/>
                  </a:lnTo>
                  <a:lnTo>
                    <a:pt x="2" y="166"/>
                  </a:lnTo>
                  <a:lnTo>
                    <a:pt x="2" y="166"/>
                  </a:lnTo>
                  <a:lnTo>
                    <a:pt x="2" y="283"/>
                  </a:lnTo>
                  <a:lnTo>
                    <a:pt x="2" y="283"/>
                  </a:lnTo>
                  <a:lnTo>
                    <a:pt x="0" y="1223"/>
                  </a:lnTo>
                  <a:lnTo>
                    <a:pt x="0" y="1223"/>
                  </a:lnTo>
                  <a:lnTo>
                    <a:pt x="0" y="1478"/>
                  </a:lnTo>
                  <a:lnTo>
                    <a:pt x="0" y="1478"/>
                  </a:lnTo>
                  <a:lnTo>
                    <a:pt x="0" y="1608"/>
                  </a:lnTo>
                  <a:lnTo>
                    <a:pt x="0" y="1624"/>
                  </a:lnTo>
                  <a:lnTo>
                    <a:pt x="0" y="1632"/>
                  </a:lnTo>
                  <a:lnTo>
                    <a:pt x="0" y="1637"/>
                  </a:lnTo>
                  <a:lnTo>
                    <a:pt x="0" y="1638"/>
                  </a:lnTo>
                  <a:lnTo>
                    <a:pt x="0" y="1640"/>
                  </a:lnTo>
                  <a:lnTo>
                    <a:pt x="0" y="1640"/>
                  </a:lnTo>
                  <a:lnTo>
                    <a:pt x="0" y="1646"/>
                  </a:lnTo>
                  <a:lnTo>
                    <a:pt x="0" y="1646"/>
                  </a:lnTo>
                  <a:lnTo>
                    <a:pt x="2" y="1655"/>
                  </a:lnTo>
                  <a:lnTo>
                    <a:pt x="5" y="1666"/>
                  </a:lnTo>
                  <a:lnTo>
                    <a:pt x="8" y="1675"/>
                  </a:lnTo>
                  <a:lnTo>
                    <a:pt x="12" y="1684"/>
                  </a:lnTo>
                  <a:lnTo>
                    <a:pt x="12" y="1684"/>
                  </a:lnTo>
                  <a:lnTo>
                    <a:pt x="18" y="1692"/>
                  </a:lnTo>
                  <a:lnTo>
                    <a:pt x="25" y="1700"/>
                  </a:lnTo>
                  <a:lnTo>
                    <a:pt x="32" y="1707"/>
                  </a:lnTo>
                  <a:lnTo>
                    <a:pt x="40" y="1714"/>
                  </a:lnTo>
                  <a:lnTo>
                    <a:pt x="40" y="1714"/>
                  </a:lnTo>
                  <a:lnTo>
                    <a:pt x="48" y="1720"/>
                  </a:lnTo>
                  <a:lnTo>
                    <a:pt x="57" y="1723"/>
                  </a:lnTo>
                  <a:lnTo>
                    <a:pt x="66" y="1727"/>
                  </a:lnTo>
                  <a:lnTo>
                    <a:pt x="77" y="1729"/>
                  </a:lnTo>
                  <a:lnTo>
                    <a:pt x="77" y="1729"/>
                  </a:lnTo>
                  <a:lnTo>
                    <a:pt x="86" y="1730"/>
                  </a:lnTo>
                  <a:lnTo>
                    <a:pt x="86" y="1730"/>
                  </a:lnTo>
                  <a:lnTo>
                    <a:pt x="92" y="1730"/>
                  </a:lnTo>
                  <a:lnTo>
                    <a:pt x="94" y="1732"/>
                  </a:lnTo>
                  <a:lnTo>
                    <a:pt x="95" y="1732"/>
                  </a:lnTo>
                  <a:lnTo>
                    <a:pt x="103" y="1732"/>
                  </a:lnTo>
                  <a:lnTo>
                    <a:pt x="135" y="1730"/>
                  </a:lnTo>
                  <a:lnTo>
                    <a:pt x="135" y="1730"/>
                  </a:lnTo>
                  <a:lnTo>
                    <a:pt x="647" y="1729"/>
                  </a:lnTo>
                  <a:lnTo>
                    <a:pt x="647" y="1729"/>
                  </a:lnTo>
                  <a:lnTo>
                    <a:pt x="674" y="1727"/>
                  </a:lnTo>
                  <a:lnTo>
                    <a:pt x="674" y="1727"/>
                  </a:lnTo>
                  <a:lnTo>
                    <a:pt x="922" y="1726"/>
                  </a:lnTo>
                  <a:lnTo>
                    <a:pt x="1045" y="1724"/>
                  </a:lnTo>
                  <a:lnTo>
                    <a:pt x="1152" y="1720"/>
                  </a:lnTo>
                  <a:lnTo>
                    <a:pt x="1152" y="1720"/>
                  </a:lnTo>
                  <a:lnTo>
                    <a:pt x="1128" y="1720"/>
                  </a:lnTo>
                  <a:lnTo>
                    <a:pt x="1109" y="1720"/>
                  </a:lnTo>
                  <a:lnTo>
                    <a:pt x="1109" y="1720"/>
                  </a:lnTo>
                  <a:lnTo>
                    <a:pt x="1174" y="1718"/>
                  </a:lnTo>
                  <a:lnTo>
                    <a:pt x="1227" y="1717"/>
                  </a:lnTo>
                  <a:lnTo>
                    <a:pt x="1227" y="1717"/>
                  </a:lnTo>
                  <a:lnTo>
                    <a:pt x="1163" y="1717"/>
                  </a:lnTo>
                  <a:lnTo>
                    <a:pt x="1163" y="1717"/>
                  </a:lnTo>
                  <a:lnTo>
                    <a:pt x="1186" y="1715"/>
                  </a:lnTo>
                  <a:lnTo>
                    <a:pt x="1195" y="1714"/>
                  </a:lnTo>
                  <a:lnTo>
                    <a:pt x="1201" y="1712"/>
                  </a:lnTo>
                  <a:lnTo>
                    <a:pt x="1201" y="1712"/>
                  </a:lnTo>
                  <a:lnTo>
                    <a:pt x="1131" y="1710"/>
                  </a:lnTo>
                  <a:lnTo>
                    <a:pt x="1131" y="1710"/>
                  </a:lnTo>
                  <a:lnTo>
                    <a:pt x="1140" y="1709"/>
                  </a:lnTo>
                  <a:lnTo>
                    <a:pt x="1135" y="1707"/>
                  </a:lnTo>
                  <a:lnTo>
                    <a:pt x="1123" y="1707"/>
                  </a:lnTo>
                  <a:lnTo>
                    <a:pt x="1115" y="1706"/>
                  </a:lnTo>
                  <a:lnTo>
                    <a:pt x="1115" y="1706"/>
                  </a:lnTo>
                  <a:lnTo>
                    <a:pt x="1135" y="1706"/>
                  </a:lnTo>
                  <a:lnTo>
                    <a:pt x="1148" y="1704"/>
                  </a:lnTo>
                  <a:lnTo>
                    <a:pt x="1148" y="1704"/>
                  </a:lnTo>
                  <a:lnTo>
                    <a:pt x="1103" y="1704"/>
                  </a:lnTo>
                  <a:lnTo>
                    <a:pt x="1058" y="1703"/>
                  </a:lnTo>
                  <a:lnTo>
                    <a:pt x="980" y="1701"/>
                  </a:lnTo>
                  <a:lnTo>
                    <a:pt x="980" y="1701"/>
                  </a:lnTo>
                  <a:lnTo>
                    <a:pt x="1055" y="1698"/>
                  </a:lnTo>
                  <a:lnTo>
                    <a:pt x="1085" y="1697"/>
                  </a:lnTo>
                  <a:lnTo>
                    <a:pt x="1105" y="1692"/>
                  </a:lnTo>
                  <a:lnTo>
                    <a:pt x="1105" y="1692"/>
                  </a:lnTo>
                  <a:lnTo>
                    <a:pt x="1095" y="1689"/>
                  </a:lnTo>
                  <a:lnTo>
                    <a:pt x="1094" y="1687"/>
                  </a:lnTo>
                  <a:lnTo>
                    <a:pt x="1094" y="1686"/>
                  </a:lnTo>
                  <a:lnTo>
                    <a:pt x="1095" y="1684"/>
                  </a:lnTo>
                  <a:lnTo>
                    <a:pt x="1098" y="1683"/>
                  </a:lnTo>
                  <a:lnTo>
                    <a:pt x="1109" y="1678"/>
                  </a:lnTo>
                  <a:lnTo>
                    <a:pt x="1109" y="1678"/>
                  </a:lnTo>
                  <a:lnTo>
                    <a:pt x="1092" y="1677"/>
                  </a:lnTo>
                  <a:lnTo>
                    <a:pt x="1080" y="1674"/>
                  </a:lnTo>
                  <a:lnTo>
                    <a:pt x="1227" y="1674"/>
                  </a:lnTo>
                  <a:lnTo>
                    <a:pt x="1227" y="1674"/>
                  </a:lnTo>
                  <a:lnTo>
                    <a:pt x="1237" y="1674"/>
                  </a:lnTo>
                  <a:lnTo>
                    <a:pt x="1244" y="1671"/>
                  </a:lnTo>
                  <a:lnTo>
                    <a:pt x="1244" y="1671"/>
                  </a:lnTo>
                  <a:lnTo>
                    <a:pt x="1247" y="1669"/>
                  </a:lnTo>
                  <a:lnTo>
                    <a:pt x="1247" y="1669"/>
                  </a:lnTo>
                  <a:lnTo>
                    <a:pt x="1257" y="1663"/>
                  </a:lnTo>
                  <a:lnTo>
                    <a:pt x="1260" y="1658"/>
                  </a:lnTo>
                  <a:lnTo>
                    <a:pt x="1263" y="1652"/>
                  </a:lnTo>
                  <a:lnTo>
                    <a:pt x="1263" y="1652"/>
                  </a:lnTo>
                  <a:lnTo>
                    <a:pt x="1258" y="1661"/>
                  </a:lnTo>
                  <a:lnTo>
                    <a:pt x="1258" y="1661"/>
                  </a:lnTo>
                  <a:lnTo>
                    <a:pt x="1258" y="1664"/>
                  </a:lnTo>
                  <a:lnTo>
                    <a:pt x="1258" y="1664"/>
                  </a:lnTo>
                  <a:lnTo>
                    <a:pt x="1258" y="1664"/>
                  </a:lnTo>
                  <a:lnTo>
                    <a:pt x="1263" y="1660"/>
                  </a:lnTo>
                  <a:lnTo>
                    <a:pt x="1263" y="1660"/>
                  </a:lnTo>
                  <a:lnTo>
                    <a:pt x="1264" y="1655"/>
                  </a:lnTo>
                  <a:lnTo>
                    <a:pt x="1264" y="1655"/>
                  </a:lnTo>
                  <a:lnTo>
                    <a:pt x="1269" y="1647"/>
                  </a:lnTo>
                  <a:lnTo>
                    <a:pt x="1269" y="1647"/>
                  </a:lnTo>
                  <a:lnTo>
                    <a:pt x="1270" y="1643"/>
                  </a:lnTo>
                  <a:lnTo>
                    <a:pt x="1270" y="1643"/>
                  </a:lnTo>
                  <a:lnTo>
                    <a:pt x="1272" y="1638"/>
                  </a:lnTo>
                  <a:lnTo>
                    <a:pt x="1272" y="1638"/>
                  </a:lnTo>
                  <a:lnTo>
                    <a:pt x="1274" y="1632"/>
                  </a:lnTo>
                  <a:lnTo>
                    <a:pt x="1274" y="1632"/>
                  </a:lnTo>
                  <a:lnTo>
                    <a:pt x="1275" y="1621"/>
                  </a:lnTo>
                  <a:lnTo>
                    <a:pt x="1275" y="1621"/>
                  </a:lnTo>
                  <a:lnTo>
                    <a:pt x="1277" y="1597"/>
                  </a:lnTo>
                  <a:lnTo>
                    <a:pt x="1278" y="1560"/>
                  </a:lnTo>
                  <a:lnTo>
                    <a:pt x="1280" y="1462"/>
                  </a:lnTo>
                  <a:lnTo>
                    <a:pt x="1281" y="1245"/>
                  </a:lnTo>
                  <a:lnTo>
                    <a:pt x="1281" y="1245"/>
                  </a:lnTo>
                  <a:lnTo>
                    <a:pt x="1283" y="762"/>
                  </a:lnTo>
                  <a:lnTo>
                    <a:pt x="1286" y="541"/>
                  </a:lnTo>
                  <a:lnTo>
                    <a:pt x="1289" y="332"/>
                  </a:lnTo>
                  <a:lnTo>
                    <a:pt x="1289" y="332"/>
                  </a:lnTo>
                  <a:lnTo>
                    <a:pt x="1289" y="332"/>
                  </a:lnTo>
                  <a:lnTo>
                    <a:pt x="1290" y="333"/>
                  </a:lnTo>
                  <a:lnTo>
                    <a:pt x="1292" y="340"/>
                  </a:lnTo>
                  <a:lnTo>
                    <a:pt x="1292" y="346"/>
                  </a:lnTo>
                  <a:lnTo>
                    <a:pt x="1293" y="347"/>
                  </a:lnTo>
                  <a:lnTo>
                    <a:pt x="1295" y="347"/>
                  </a:lnTo>
                  <a:lnTo>
                    <a:pt x="1295" y="347"/>
                  </a:lnTo>
                  <a:lnTo>
                    <a:pt x="1295" y="337"/>
                  </a:lnTo>
                  <a:lnTo>
                    <a:pt x="1295" y="326"/>
                  </a:lnTo>
                  <a:lnTo>
                    <a:pt x="1295" y="326"/>
                  </a:lnTo>
                  <a:lnTo>
                    <a:pt x="1297" y="338"/>
                  </a:lnTo>
                  <a:lnTo>
                    <a:pt x="1297" y="343"/>
                  </a:lnTo>
                  <a:lnTo>
                    <a:pt x="1297" y="343"/>
                  </a:lnTo>
                  <a:lnTo>
                    <a:pt x="1298" y="343"/>
                  </a:lnTo>
                  <a:lnTo>
                    <a:pt x="1298" y="343"/>
                  </a:lnTo>
                  <a:lnTo>
                    <a:pt x="1298" y="327"/>
                  </a:lnTo>
                  <a:lnTo>
                    <a:pt x="1298" y="326"/>
                  </a:lnTo>
                  <a:lnTo>
                    <a:pt x="1298" y="326"/>
                  </a:lnTo>
                  <a:lnTo>
                    <a:pt x="1300" y="329"/>
                  </a:lnTo>
                  <a:lnTo>
                    <a:pt x="1300" y="329"/>
                  </a:lnTo>
                  <a:lnTo>
                    <a:pt x="1301" y="326"/>
                  </a:lnTo>
                  <a:lnTo>
                    <a:pt x="1301" y="326"/>
                  </a:lnTo>
                  <a:lnTo>
                    <a:pt x="1303" y="303"/>
                  </a:lnTo>
                  <a:lnTo>
                    <a:pt x="1304" y="292"/>
                  </a:lnTo>
                  <a:lnTo>
                    <a:pt x="1304" y="290"/>
                  </a:lnTo>
                  <a:lnTo>
                    <a:pt x="1306" y="295"/>
                  </a:lnTo>
                  <a:lnTo>
                    <a:pt x="1306" y="295"/>
                  </a:lnTo>
                  <a:lnTo>
                    <a:pt x="1304" y="310"/>
                  </a:lnTo>
                  <a:lnTo>
                    <a:pt x="1304" y="310"/>
                  </a:lnTo>
                  <a:lnTo>
                    <a:pt x="1306" y="304"/>
                  </a:lnTo>
                  <a:lnTo>
                    <a:pt x="1306" y="290"/>
                  </a:lnTo>
                  <a:lnTo>
                    <a:pt x="1306" y="275"/>
                  </a:lnTo>
                  <a:lnTo>
                    <a:pt x="1307" y="267"/>
                  </a:lnTo>
                  <a:lnTo>
                    <a:pt x="1307" y="267"/>
                  </a:lnTo>
                  <a:lnTo>
                    <a:pt x="1309" y="270"/>
                  </a:lnTo>
                  <a:lnTo>
                    <a:pt x="1310" y="270"/>
                  </a:lnTo>
                  <a:lnTo>
                    <a:pt x="1310" y="267"/>
                  </a:lnTo>
                  <a:lnTo>
                    <a:pt x="1310" y="267"/>
                  </a:lnTo>
                  <a:lnTo>
                    <a:pt x="1313" y="129"/>
                  </a:lnTo>
                  <a:lnTo>
                    <a:pt x="1313" y="129"/>
                  </a:lnTo>
                  <a:lnTo>
                    <a:pt x="1315" y="111"/>
                  </a:lnTo>
                  <a:lnTo>
                    <a:pt x="1315" y="111"/>
                  </a:lnTo>
                  <a:lnTo>
                    <a:pt x="1315" y="101"/>
                  </a:lnTo>
                  <a:lnTo>
                    <a:pt x="1315" y="97"/>
                  </a:lnTo>
                  <a:lnTo>
                    <a:pt x="1315" y="94"/>
                  </a:lnTo>
                  <a:lnTo>
                    <a:pt x="1315" y="94"/>
                  </a:lnTo>
                  <a:lnTo>
                    <a:pt x="1315" y="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GB" sz="1400" dirty="0"/>
                <a:t>Schools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/>
                <a:t>All schools are open other than 1 primary school (Boiler issues) and 1 special </a:t>
              </a:r>
              <a:r>
                <a:rPr lang="en-GB" sz="1100"/>
                <a:t>school (COVID </a:t>
              </a:r>
              <a:r>
                <a:rPr lang="en-GB" sz="1100" dirty="0"/>
                <a:t>related)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/>
                <a:t>Attendance data is available from 83 out of 113 schools on the DfE portal on 21 January, data for the schools is set out below: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endParaRPr lang="en-GB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/>
                <a:t>All children will be able to access remote learning if they are not eligible to receive face to face education</a:t>
              </a:r>
            </a:p>
          </p:txBody>
        </p:sp>
      </p:grpSp>
      <p:sp>
        <p:nvSpPr>
          <p:cNvPr id="14" name="Freeform 5">
            <a:extLst>
              <a:ext uri="{FF2B5EF4-FFF2-40B4-BE49-F238E27FC236}">
                <a16:creationId xmlns:a16="http://schemas.microsoft.com/office/drawing/2014/main" id="{723E485A-509C-4556-9310-6057F82678DC}"/>
              </a:ext>
            </a:extLst>
          </p:cNvPr>
          <p:cNvSpPr>
            <a:spLocks/>
          </p:cNvSpPr>
          <p:nvPr/>
        </p:nvSpPr>
        <p:spPr bwMode="auto">
          <a:xfrm>
            <a:off x="4718724" y="360360"/>
            <a:ext cx="4262192" cy="2029994"/>
          </a:xfrm>
          <a:custGeom>
            <a:avLst/>
            <a:gdLst>
              <a:gd name="T0" fmla="*/ 1312 w 1315"/>
              <a:gd name="T1" fmla="*/ 69 h 1732"/>
              <a:gd name="T2" fmla="*/ 1297 w 1315"/>
              <a:gd name="T3" fmla="*/ 38 h 1732"/>
              <a:gd name="T4" fmla="*/ 1270 w 1315"/>
              <a:gd name="T5" fmla="*/ 17 h 1732"/>
              <a:gd name="T6" fmla="*/ 1238 w 1315"/>
              <a:gd name="T7" fmla="*/ 6 h 1732"/>
              <a:gd name="T8" fmla="*/ 1227 w 1315"/>
              <a:gd name="T9" fmla="*/ 5 h 1732"/>
              <a:gd name="T10" fmla="*/ 1166 w 1315"/>
              <a:gd name="T11" fmla="*/ 5 h 1732"/>
              <a:gd name="T12" fmla="*/ 833 w 1315"/>
              <a:gd name="T13" fmla="*/ 3 h 1732"/>
              <a:gd name="T14" fmla="*/ 316 w 1315"/>
              <a:gd name="T15" fmla="*/ 0 h 1732"/>
              <a:gd name="T16" fmla="*/ 138 w 1315"/>
              <a:gd name="T17" fmla="*/ 0 h 1732"/>
              <a:gd name="T18" fmla="*/ 75 w 1315"/>
              <a:gd name="T19" fmla="*/ 2 h 1732"/>
              <a:gd name="T20" fmla="*/ 29 w 1315"/>
              <a:gd name="T21" fmla="*/ 28 h 1732"/>
              <a:gd name="T22" fmla="*/ 3 w 1315"/>
              <a:gd name="T23" fmla="*/ 75 h 1732"/>
              <a:gd name="T24" fmla="*/ 2 w 1315"/>
              <a:gd name="T25" fmla="*/ 166 h 1732"/>
              <a:gd name="T26" fmla="*/ 0 w 1315"/>
              <a:gd name="T27" fmla="*/ 1223 h 1732"/>
              <a:gd name="T28" fmla="*/ 0 w 1315"/>
              <a:gd name="T29" fmla="*/ 1608 h 1732"/>
              <a:gd name="T30" fmla="*/ 0 w 1315"/>
              <a:gd name="T31" fmla="*/ 1638 h 1732"/>
              <a:gd name="T32" fmla="*/ 0 w 1315"/>
              <a:gd name="T33" fmla="*/ 1646 h 1732"/>
              <a:gd name="T34" fmla="*/ 12 w 1315"/>
              <a:gd name="T35" fmla="*/ 1684 h 1732"/>
              <a:gd name="T36" fmla="*/ 32 w 1315"/>
              <a:gd name="T37" fmla="*/ 1707 h 1732"/>
              <a:gd name="T38" fmla="*/ 57 w 1315"/>
              <a:gd name="T39" fmla="*/ 1723 h 1732"/>
              <a:gd name="T40" fmla="*/ 86 w 1315"/>
              <a:gd name="T41" fmla="*/ 1730 h 1732"/>
              <a:gd name="T42" fmla="*/ 95 w 1315"/>
              <a:gd name="T43" fmla="*/ 1732 h 1732"/>
              <a:gd name="T44" fmla="*/ 647 w 1315"/>
              <a:gd name="T45" fmla="*/ 1729 h 1732"/>
              <a:gd name="T46" fmla="*/ 922 w 1315"/>
              <a:gd name="T47" fmla="*/ 1726 h 1732"/>
              <a:gd name="T48" fmla="*/ 1128 w 1315"/>
              <a:gd name="T49" fmla="*/ 1720 h 1732"/>
              <a:gd name="T50" fmla="*/ 1227 w 1315"/>
              <a:gd name="T51" fmla="*/ 1717 h 1732"/>
              <a:gd name="T52" fmla="*/ 1186 w 1315"/>
              <a:gd name="T53" fmla="*/ 1715 h 1732"/>
              <a:gd name="T54" fmla="*/ 1131 w 1315"/>
              <a:gd name="T55" fmla="*/ 1710 h 1732"/>
              <a:gd name="T56" fmla="*/ 1123 w 1315"/>
              <a:gd name="T57" fmla="*/ 1707 h 1732"/>
              <a:gd name="T58" fmla="*/ 1148 w 1315"/>
              <a:gd name="T59" fmla="*/ 1704 h 1732"/>
              <a:gd name="T60" fmla="*/ 980 w 1315"/>
              <a:gd name="T61" fmla="*/ 1701 h 1732"/>
              <a:gd name="T62" fmla="*/ 1105 w 1315"/>
              <a:gd name="T63" fmla="*/ 1692 h 1732"/>
              <a:gd name="T64" fmla="*/ 1094 w 1315"/>
              <a:gd name="T65" fmla="*/ 1686 h 1732"/>
              <a:gd name="T66" fmla="*/ 1109 w 1315"/>
              <a:gd name="T67" fmla="*/ 1678 h 1732"/>
              <a:gd name="T68" fmla="*/ 1227 w 1315"/>
              <a:gd name="T69" fmla="*/ 1674 h 1732"/>
              <a:gd name="T70" fmla="*/ 1247 w 1315"/>
              <a:gd name="T71" fmla="*/ 1669 h 1732"/>
              <a:gd name="T72" fmla="*/ 1263 w 1315"/>
              <a:gd name="T73" fmla="*/ 1652 h 1732"/>
              <a:gd name="T74" fmla="*/ 1258 w 1315"/>
              <a:gd name="T75" fmla="*/ 1664 h 1732"/>
              <a:gd name="T76" fmla="*/ 1263 w 1315"/>
              <a:gd name="T77" fmla="*/ 1660 h 1732"/>
              <a:gd name="T78" fmla="*/ 1269 w 1315"/>
              <a:gd name="T79" fmla="*/ 1647 h 1732"/>
              <a:gd name="T80" fmla="*/ 1272 w 1315"/>
              <a:gd name="T81" fmla="*/ 1638 h 1732"/>
              <a:gd name="T82" fmla="*/ 1275 w 1315"/>
              <a:gd name="T83" fmla="*/ 1621 h 1732"/>
              <a:gd name="T84" fmla="*/ 1281 w 1315"/>
              <a:gd name="T85" fmla="*/ 1245 h 1732"/>
              <a:gd name="T86" fmla="*/ 1289 w 1315"/>
              <a:gd name="T87" fmla="*/ 332 h 1732"/>
              <a:gd name="T88" fmla="*/ 1292 w 1315"/>
              <a:gd name="T89" fmla="*/ 340 h 1732"/>
              <a:gd name="T90" fmla="*/ 1295 w 1315"/>
              <a:gd name="T91" fmla="*/ 347 h 1732"/>
              <a:gd name="T92" fmla="*/ 1297 w 1315"/>
              <a:gd name="T93" fmla="*/ 338 h 1732"/>
              <a:gd name="T94" fmla="*/ 1298 w 1315"/>
              <a:gd name="T95" fmla="*/ 343 h 1732"/>
              <a:gd name="T96" fmla="*/ 1300 w 1315"/>
              <a:gd name="T97" fmla="*/ 329 h 1732"/>
              <a:gd name="T98" fmla="*/ 1303 w 1315"/>
              <a:gd name="T99" fmla="*/ 303 h 1732"/>
              <a:gd name="T100" fmla="*/ 1306 w 1315"/>
              <a:gd name="T101" fmla="*/ 295 h 1732"/>
              <a:gd name="T102" fmla="*/ 1306 w 1315"/>
              <a:gd name="T103" fmla="*/ 290 h 1732"/>
              <a:gd name="T104" fmla="*/ 1309 w 1315"/>
              <a:gd name="T105" fmla="*/ 270 h 1732"/>
              <a:gd name="T106" fmla="*/ 1313 w 1315"/>
              <a:gd name="T107" fmla="*/ 129 h 1732"/>
              <a:gd name="T108" fmla="*/ 1315 w 1315"/>
              <a:gd name="T109" fmla="*/ 101 h 1732"/>
              <a:gd name="T110" fmla="*/ 1315 w 1315"/>
              <a:gd name="T111" fmla="*/ 91 h 1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15" h="1732">
                <a:moveTo>
                  <a:pt x="1315" y="91"/>
                </a:moveTo>
                <a:lnTo>
                  <a:pt x="1315" y="91"/>
                </a:lnTo>
                <a:lnTo>
                  <a:pt x="1313" y="80"/>
                </a:lnTo>
                <a:lnTo>
                  <a:pt x="1312" y="69"/>
                </a:lnTo>
                <a:lnTo>
                  <a:pt x="1307" y="58"/>
                </a:lnTo>
                <a:lnTo>
                  <a:pt x="1303" y="48"/>
                </a:lnTo>
                <a:lnTo>
                  <a:pt x="1303" y="48"/>
                </a:lnTo>
                <a:lnTo>
                  <a:pt x="1297" y="38"/>
                </a:lnTo>
                <a:lnTo>
                  <a:pt x="1289" y="31"/>
                </a:lnTo>
                <a:lnTo>
                  <a:pt x="1280" y="23"/>
                </a:lnTo>
                <a:lnTo>
                  <a:pt x="1270" y="17"/>
                </a:lnTo>
                <a:lnTo>
                  <a:pt x="1270" y="17"/>
                </a:lnTo>
                <a:lnTo>
                  <a:pt x="1260" y="12"/>
                </a:lnTo>
                <a:lnTo>
                  <a:pt x="1249" y="8"/>
                </a:lnTo>
                <a:lnTo>
                  <a:pt x="1249" y="8"/>
                </a:lnTo>
                <a:lnTo>
                  <a:pt x="1238" y="6"/>
                </a:lnTo>
                <a:lnTo>
                  <a:pt x="1238" y="6"/>
                </a:lnTo>
                <a:lnTo>
                  <a:pt x="1232" y="5"/>
                </a:lnTo>
                <a:lnTo>
                  <a:pt x="1229" y="5"/>
                </a:lnTo>
                <a:lnTo>
                  <a:pt x="1227" y="5"/>
                </a:lnTo>
                <a:lnTo>
                  <a:pt x="1227" y="5"/>
                </a:lnTo>
                <a:lnTo>
                  <a:pt x="1207" y="5"/>
                </a:lnTo>
                <a:lnTo>
                  <a:pt x="1207" y="5"/>
                </a:lnTo>
                <a:lnTo>
                  <a:pt x="1166" y="5"/>
                </a:lnTo>
                <a:lnTo>
                  <a:pt x="1166" y="5"/>
                </a:lnTo>
                <a:lnTo>
                  <a:pt x="1000" y="5"/>
                </a:lnTo>
                <a:lnTo>
                  <a:pt x="833" y="3"/>
                </a:lnTo>
                <a:lnTo>
                  <a:pt x="833" y="3"/>
                </a:lnTo>
                <a:lnTo>
                  <a:pt x="807" y="3"/>
                </a:lnTo>
                <a:lnTo>
                  <a:pt x="807" y="3"/>
                </a:lnTo>
                <a:lnTo>
                  <a:pt x="316" y="0"/>
                </a:lnTo>
                <a:lnTo>
                  <a:pt x="316" y="0"/>
                </a:lnTo>
                <a:lnTo>
                  <a:pt x="197" y="0"/>
                </a:lnTo>
                <a:lnTo>
                  <a:pt x="197" y="0"/>
                </a:lnTo>
                <a:lnTo>
                  <a:pt x="138" y="0"/>
                </a:lnTo>
                <a:lnTo>
                  <a:pt x="138" y="0"/>
                </a:lnTo>
                <a:lnTo>
                  <a:pt x="109" y="0"/>
                </a:lnTo>
                <a:lnTo>
                  <a:pt x="94" y="0"/>
                </a:lnTo>
                <a:lnTo>
                  <a:pt x="94" y="0"/>
                </a:lnTo>
                <a:lnTo>
                  <a:pt x="75" y="2"/>
                </a:lnTo>
                <a:lnTo>
                  <a:pt x="58" y="8"/>
                </a:lnTo>
                <a:lnTo>
                  <a:pt x="58" y="8"/>
                </a:lnTo>
                <a:lnTo>
                  <a:pt x="41" y="17"/>
                </a:lnTo>
                <a:lnTo>
                  <a:pt x="29" y="28"/>
                </a:lnTo>
                <a:lnTo>
                  <a:pt x="17" y="41"/>
                </a:lnTo>
                <a:lnTo>
                  <a:pt x="9" y="57"/>
                </a:lnTo>
                <a:lnTo>
                  <a:pt x="9" y="57"/>
                </a:lnTo>
                <a:lnTo>
                  <a:pt x="3" y="75"/>
                </a:lnTo>
                <a:lnTo>
                  <a:pt x="2" y="92"/>
                </a:lnTo>
                <a:lnTo>
                  <a:pt x="2" y="108"/>
                </a:lnTo>
                <a:lnTo>
                  <a:pt x="2" y="108"/>
                </a:lnTo>
                <a:lnTo>
                  <a:pt x="2" y="166"/>
                </a:lnTo>
                <a:lnTo>
                  <a:pt x="2" y="166"/>
                </a:lnTo>
                <a:lnTo>
                  <a:pt x="2" y="283"/>
                </a:lnTo>
                <a:lnTo>
                  <a:pt x="2" y="283"/>
                </a:lnTo>
                <a:lnTo>
                  <a:pt x="0" y="1223"/>
                </a:lnTo>
                <a:lnTo>
                  <a:pt x="0" y="1223"/>
                </a:lnTo>
                <a:lnTo>
                  <a:pt x="0" y="1478"/>
                </a:lnTo>
                <a:lnTo>
                  <a:pt x="0" y="1478"/>
                </a:lnTo>
                <a:lnTo>
                  <a:pt x="0" y="1608"/>
                </a:lnTo>
                <a:lnTo>
                  <a:pt x="0" y="1624"/>
                </a:lnTo>
                <a:lnTo>
                  <a:pt x="0" y="1632"/>
                </a:lnTo>
                <a:lnTo>
                  <a:pt x="0" y="1637"/>
                </a:lnTo>
                <a:lnTo>
                  <a:pt x="0" y="1638"/>
                </a:lnTo>
                <a:lnTo>
                  <a:pt x="0" y="1640"/>
                </a:lnTo>
                <a:lnTo>
                  <a:pt x="0" y="1640"/>
                </a:lnTo>
                <a:lnTo>
                  <a:pt x="0" y="1646"/>
                </a:lnTo>
                <a:lnTo>
                  <a:pt x="0" y="1646"/>
                </a:lnTo>
                <a:lnTo>
                  <a:pt x="2" y="1655"/>
                </a:lnTo>
                <a:lnTo>
                  <a:pt x="5" y="1666"/>
                </a:lnTo>
                <a:lnTo>
                  <a:pt x="8" y="1675"/>
                </a:lnTo>
                <a:lnTo>
                  <a:pt x="12" y="1684"/>
                </a:lnTo>
                <a:lnTo>
                  <a:pt x="12" y="1684"/>
                </a:lnTo>
                <a:lnTo>
                  <a:pt x="18" y="1692"/>
                </a:lnTo>
                <a:lnTo>
                  <a:pt x="25" y="1700"/>
                </a:lnTo>
                <a:lnTo>
                  <a:pt x="32" y="1707"/>
                </a:lnTo>
                <a:lnTo>
                  <a:pt x="40" y="1714"/>
                </a:lnTo>
                <a:lnTo>
                  <a:pt x="40" y="1714"/>
                </a:lnTo>
                <a:lnTo>
                  <a:pt x="48" y="1720"/>
                </a:lnTo>
                <a:lnTo>
                  <a:pt x="57" y="1723"/>
                </a:lnTo>
                <a:lnTo>
                  <a:pt x="66" y="1727"/>
                </a:lnTo>
                <a:lnTo>
                  <a:pt x="77" y="1729"/>
                </a:lnTo>
                <a:lnTo>
                  <a:pt x="77" y="1729"/>
                </a:lnTo>
                <a:lnTo>
                  <a:pt x="86" y="1730"/>
                </a:lnTo>
                <a:lnTo>
                  <a:pt x="86" y="1730"/>
                </a:lnTo>
                <a:lnTo>
                  <a:pt x="92" y="1730"/>
                </a:lnTo>
                <a:lnTo>
                  <a:pt x="94" y="1732"/>
                </a:lnTo>
                <a:lnTo>
                  <a:pt x="95" y="1732"/>
                </a:lnTo>
                <a:lnTo>
                  <a:pt x="103" y="1732"/>
                </a:lnTo>
                <a:lnTo>
                  <a:pt x="135" y="1730"/>
                </a:lnTo>
                <a:lnTo>
                  <a:pt x="135" y="1730"/>
                </a:lnTo>
                <a:lnTo>
                  <a:pt x="647" y="1729"/>
                </a:lnTo>
                <a:lnTo>
                  <a:pt x="647" y="1729"/>
                </a:lnTo>
                <a:lnTo>
                  <a:pt x="674" y="1727"/>
                </a:lnTo>
                <a:lnTo>
                  <a:pt x="674" y="1727"/>
                </a:lnTo>
                <a:lnTo>
                  <a:pt x="922" y="1726"/>
                </a:lnTo>
                <a:lnTo>
                  <a:pt x="1045" y="1724"/>
                </a:lnTo>
                <a:lnTo>
                  <a:pt x="1152" y="1720"/>
                </a:lnTo>
                <a:lnTo>
                  <a:pt x="1152" y="1720"/>
                </a:lnTo>
                <a:lnTo>
                  <a:pt x="1128" y="1720"/>
                </a:lnTo>
                <a:lnTo>
                  <a:pt x="1109" y="1720"/>
                </a:lnTo>
                <a:lnTo>
                  <a:pt x="1109" y="1720"/>
                </a:lnTo>
                <a:lnTo>
                  <a:pt x="1174" y="1718"/>
                </a:lnTo>
                <a:lnTo>
                  <a:pt x="1227" y="1717"/>
                </a:lnTo>
                <a:lnTo>
                  <a:pt x="1227" y="1717"/>
                </a:lnTo>
                <a:lnTo>
                  <a:pt x="1163" y="1717"/>
                </a:lnTo>
                <a:lnTo>
                  <a:pt x="1163" y="1717"/>
                </a:lnTo>
                <a:lnTo>
                  <a:pt x="1186" y="1715"/>
                </a:lnTo>
                <a:lnTo>
                  <a:pt x="1195" y="1714"/>
                </a:lnTo>
                <a:lnTo>
                  <a:pt x="1201" y="1712"/>
                </a:lnTo>
                <a:lnTo>
                  <a:pt x="1201" y="1712"/>
                </a:lnTo>
                <a:lnTo>
                  <a:pt x="1131" y="1710"/>
                </a:lnTo>
                <a:lnTo>
                  <a:pt x="1131" y="1710"/>
                </a:lnTo>
                <a:lnTo>
                  <a:pt x="1140" y="1709"/>
                </a:lnTo>
                <a:lnTo>
                  <a:pt x="1135" y="1707"/>
                </a:lnTo>
                <a:lnTo>
                  <a:pt x="1123" y="1707"/>
                </a:lnTo>
                <a:lnTo>
                  <a:pt x="1115" y="1706"/>
                </a:lnTo>
                <a:lnTo>
                  <a:pt x="1115" y="1706"/>
                </a:lnTo>
                <a:lnTo>
                  <a:pt x="1135" y="1706"/>
                </a:lnTo>
                <a:lnTo>
                  <a:pt x="1148" y="1704"/>
                </a:lnTo>
                <a:lnTo>
                  <a:pt x="1148" y="1704"/>
                </a:lnTo>
                <a:lnTo>
                  <a:pt x="1103" y="1704"/>
                </a:lnTo>
                <a:lnTo>
                  <a:pt x="1058" y="1703"/>
                </a:lnTo>
                <a:lnTo>
                  <a:pt x="980" y="1701"/>
                </a:lnTo>
                <a:lnTo>
                  <a:pt x="980" y="1701"/>
                </a:lnTo>
                <a:lnTo>
                  <a:pt x="1055" y="1698"/>
                </a:lnTo>
                <a:lnTo>
                  <a:pt x="1085" y="1697"/>
                </a:lnTo>
                <a:lnTo>
                  <a:pt x="1105" y="1692"/>
                </a:lnTo>
                <a:lnTo>
                  <a:pt x="1105" y="1692"/>
                </a:lnTo>
                <a:lnTo>
                  <a:pt x="1095" y="1689"/>
                </a:lnTo>
                <a:lnTo>
                  <a:pt x="1094" y="1687"/>
                </a:lnTo>
                <a:lnTo>
                  <a:pt x="1094" y="1686"/>
                </a:lnTo>
                <a:lnTo>
                  <a:pt x="1095" y="1684"/>
                </a:lnTo>
                <a:lnTo>
                  <a:pt x="1098" y="1683"/>
                </a:lnTo>
                <a:lnTo>
                  <a:pt x="1109" y="1678"/>
                </a:lnTo>
                <a:lnTo>
                  <a:pt x="1109" y="1678"/>
                </a:lnTo>
                <a:lnTo>
                  <a:pt x="1092" y="1677"/>
                </a:lnTo>
                <a:lnTo>
                  <a:pt x="1080" y="1674"/>
                </a:lnTo>
                <a:lnTo>
                  <a:pt x="1227" y="1674"/>
                </a:lnTo>
                <a:lnTo>
                  <a:pt x="1227" y="1674"/>
                </a:lnTo>
                <a:lnTo>
                  <a:pt x="1237" y="1674"/>
                </a:lnTo>
                <a:lnTo>
                  <a:pt x="1244" y="1671"/>
                </a:lnTo>
                <a:lnTo>
                  <a:pt x="1244" y="1671"/>
                </a:lnTo>
                <a:lnTo>
                  <a:pt x="1247" y="1669"/>
                </a:lnTo>
                <a:lnTo>
                  <a:pt x="1247" y="1669"/>
                </a:lnTo>
                <a:lnTo>
                  <a:pt x="1257" y="1663"/>
                </a:lnTo>
                <a:lnTo>
                  <a:pt x="1260" y="1658"/>
                </a:lnTo>
                <a:lnTo>
                  <a:pt x="1263" y="1652"/>
                </a:lnTo>
                <a:lnTo>
                  <a:pt x="1263" y="1652"/>
                </a:lnTo>
                <a:lnTo>
                  <a:pt x="1258" y="1661"/>
                </a:lnTo>
                <a:lnTo>
                  <a:pt x="1258" y="1661"/>
                </a:lnTo>
                <a:lnTo>
                  <a:pt x="1258" y="1664"/>
                </a:lnTo>
                <a:lnTo>
                  <a:pt x="1258" y="1664"/>
                </a:lnTo>
                <a:lnTo>
                  <a:pt x="1258" y="1664"/>
                </a:lnTo>
                <a:lnTo>
                  <a:pt x="1263" y="1660"/>
                </a:lnTo>
                <a:lnTo>
                  <a:pt x="1263" y="1660"/>
                </a:lnTo>
                <a:lnTo>
                  <a:pt x="1264" y="1655"/>
                </a:lnTo>
                <a:lnTo>
                  <a:pt x="1264" y="1655"/>
                </a:lnTo>
                <a:lnTo>
                  <a:pt x="1269" y="1647"/>
                </a:lnTo>
                <a:lnTo>
                  <a:pt x="1269" y="1647"/>
                </a:lnTo>
                <a:lnTo>
                  <a:pt x="1270" y="1643"/>
                </a:lnTo>
                <a:lnTo>
                  <a:pt x="1270" y="1643"/>
                </a:lnTo>
                <a:lnTo>
                  <a:pt x="1272" y="1638"/>
                </a:lnTo>
                <a:lnTo>
                  <a:pt x="1272" y="1638"/>
                </a:lnTo>
                <a:lnTo>
                  <a:pt x="1274" y="1632"/>
                </a:lnTo>
                <a:lnTo>
                  <a:pt x="1274" y="1632"/>
                </a:lnTo>
                <a:lnTo>
                  <a:pt x="1275" y="1621"/>
                </a:lnTo>
                <a:lnTo>
                  <a:pt x="1275" y="1621"/>
                </a:lnTo>
                <a:lnTo>
                  <a:pt x="1277" y="1597"/>
                </a:lnTo>
                <a:lnTo>
                  <a:pt x="1278" y="1560"/>
                </a:lnTo>
                <a:lnTo>
                  <a:pt x="1280" y="1462"/>
                </a:lnTo>
                <a:lnTo>
                  <a:pt x="1281" y="1245"/>
                </a:lnTo>
                <a:lnTo>
                  <a:pt x="1281" y="1245"/>
                </a:lnTo>
                <a:lnTo>
                  <a:pt x="1283" y="762"/>
                </a:lnTo>
                <a:lnTo>
                  <a:pt x="1286" y="541"/>
                </a:lnTo>
                <a:lnTo>
                  <a:pt x="1289" y="332"/>
                </a:lnTo>
                <a:lnTo>
                  <a:pt x="1289" y="332"/>
                </a:lnTo>
                <a:lnTo>
                  <a:pt x="1289" y="332"/>
                </a:lnTo>
                <a:lnTo>
                  <a:pt x="1290" y="333"/>
                </a:lnTo>
                <a:lnTo>
                  <a:pt x="1292" y="340"/>
                </a:lnTo>
                <a:lnTo>
                  <a:pt x="1292" y="346"/>
                </a:lnTo>
                <a:lnTo>
                  <a:pt x="1293" y="347"/>
                </a:lnTo>
                <a:lnTo>
                  <a:pt x="1295" y="347"/>
                </a:lnTo>
                <a:lnTo>
                  <a:pt x="1295" y="347"/>
                </a:lnTo>
                <a:lnTo>
                  <a:pt x="1295" y="337"/>
                </a:lnTo>
                <a:lnTo>
                  <a:pt x="1295" y="326"/>
                </a:lnTo>
                <a:lnTo>
                  <a:pt x="1295" y="326"/>
                </a:lnTo>
                <a:lnTo>
                  <a:pt x="1297" y="338"/>
                </a:lnTo>
                <a:lnTo>
                  <a:pt x="1297" y="343"/>
                </a:lnTo>
                <a:lnTo>
                  <a:pt x="1297" y="343"/>
                </a:lnTo>
                <a:lnTo>
                  <a:pt x="1298" y="343"/>
                </a:lnTo>
                <a:lnTo>
                  <a:pt x="1298" y="343"/>
                </a:lnTo>
                <a:lnTo>
                  <a:pt x="1298" y="327"/>
                </a:lnTo>
                <a:lnTo>
                  <a:pt x="1298" y="326"/>
                </a:lnTo>
                <a:lnTo>
                  <a:pt x="1298" y="326"/>
                </a:lnTo>
                <a:lnTo>
                  <a:pt x="1300" y="329"/>
                </a:lnTo>
                <a:lnTo>
                  <a:pt x="1300" y="329"/>
                </a:lnTo>
                <a:lnTo>
                  <a:pt x="1301" y="326"/>
                </a:lnTo>
                <a:lnTo>
                  <a:pt x="1301" y="326"/>
                </a:lnTo>
                <a:lnTo>
                  <a:pt x="1303" y="303"/>
                </a:lnTo>
                <a:lnTo>
                  <a:pt x="1304" y="292"/>
                </a:lnTo>
                <a:lnTo>
                  <a:pt x="1304" y="290"/>
                </a:lnTo>
                <a:lnTo>
                  <a:pt x="1306" y="295"/>
                </a:lnTo>
                <a:lnTo>
                  <a:pt x="1306" y="295"/>
                </a:lnTo>
                <a:lnTo>
                  <a:pt x="1304" y="310"/>
                </a:lnTo>
                <a:lnTo>
                  <a:pt x="1304" y="310"/>
                </a:lnTo>
                <a:lnTo>
                  <a:pt x="1306" y="304"/>
                </a:lnTo>
                <a:lnTo>
                  <a:pt x="1306" y="290"/>
                </a:lnTo>
                <a:lnTo>
                  <a:pt x="1306" y="275"/>
                </a:lnTo>
                <a:lnTo>
                  <a:pt x="1307" y="267"/>
                </a:lnTo>
                <a:lnTo>
                  <a:pt x="1307" y="267"/>
                </a:lnTo>
                <a:lnTo>
                  <a:pt x="1309" y="270"/>
                </a:lnTo>
                <a:lnTo>
                  <a:pt x="1310" y="270"/>
                </a:lnTo>
                <a:lnTo>
                  <a:pt x="1310" y="267"/>
                </a:lnTo>
                <a:lnTo>
                  <a:pt x="1310" y="267"/>
                </a:lnTo>
                <a:lnTo>
                  <a:pt x="1313" y="129"/>
                </a:lnTo>
                <a:lnTo>
                  <a:pt x="1313" y="129"/>
                </a:lnTo>
                <a:lnTo>
                  <a:pt x="1315" y="111"/>
                </a:lnTo>
                <a:lnTo>
                  <a:pt x="1315" y="111"/>
                </a:lnTo>
                <a:lnTo>
                  <a:pt x="1315" y="101"/>
                </a:lnTo>
                <a:lnTo>
                  <a:pt x="1315" y="97"/>
                </a:lnTo>
                <a:lnTo>
                  <a:pt x="1315" y="94"/>
                </a:lnTo>
                <a:lnTo>
                  <a:pt x="1315" y="94"/>
                </a:lnTo>
                <a:lnTo>
                  <a:pt x="1315" y="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400" dirty="0"/>
              <a:t>Confirmed Covid cases: Schools and EY</a:t>
            </a:r>
          </a:p>
          <a:p>
            <a:pPr lvl="0"/>
            <a:r>
              <a:rPr lang="en-GB" sz="1100" dirty="0"/>
              <a:t>There are currently: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34 children who have reported a positive test (up from 16 children the previous week)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69 staff who have reported a positive test (up from 35 staff the previous week)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50 schools &amp; EY settings with positive cases (up from 34 settings the previous week)</a:t>
            </a: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D0BB9F3-C8C2-4742-856A-8C150BFCAF39}"/>
              </a:ext>
            </a:extLst>
          </p:cNvPr>
          <p:cNvSpPr>
            <a:spLocks/>
          </p:cNvSpPr>
          <p:nvPr/>
        </p:nvSpPr>
        <p:spPr bwMode="auto">
          <a:xfrm>
            <a:off x="102993" y="339932"/>
            <a:ext cx="4397000" cy="2163621"/>
          </a:xfrm>
          <a:custGeom>
            <a:avLst/>
            <a:gdLst>
              <a:gd name="T0" fmla="*/ 1312 w 1315"/>
              <a:gd name="T1" fmla="*/ 69 h 1732"/>
              <a:gd name="T2" fmla="*/ 1297 w 1315"/>
              <a:gd name="T3" fmla="*/ 38 h 1732"/>
              <a:gd name="T4" fmla="*/ 1270 w 1315"/>
              <a:gd name="T5" fmla="*/ 17 h 1732"/>
              <a:gd name="T6" fmla="*/ 1238 w 1315"/>
              <a:gd name="T7" fmla="*/ 6 h 1732"/>
              <a:gd name="T8" fmla="*/ 1227 w 1315"/>
              <a:gd name="T9" fmla="*/ 5 h 1732"/>
              <a:gd name="T10" fmla="*/ 1166 w 1315"/>
              <a:gd name="T11" fmla="*/ 5 h 1732"/>
              <a:gd name="T12" fmla="*/ 833 w 1315"/>
              <a:gd name="T13" fmla="*/ 3 h 1732"/>
              <a:gd name="T14" fmla="*/ 316 w 1315"/>
              <a:gd name="T15" fmla="*/ 0 h 1732"/>
              <a:gd name="T16" fmla="*/ 138 w 1315"/>
              <a:gd name="T17" fmla="*/ 0 h 1732"/>
              <a:gd name="T18" fmla="*/ 75 w 1315"/>
              <a:gd name="T19" fmla="*/ 2 h 1732"/>
              <a:gd name="T20" fmla="*/ 29 w 1315"/>
              <a:gd name="T21" fmla="*/ 28 h 1732"/>
              <a:gd name="T22" fmla="*/ 3 w 1315"/>
              <a:gd name="T23" fmla="*/ 75 h 1732"/>
              <a:gd name="T24" fmla="*/ 2 w 1315"/>
              <a:gd name="T25" fmla="*/ 166 h 1732"/>
              <a:gd name="T26" fmla="*/ 0 w 1315"/>
              <a:gd name="T27" fmla="*/ 1223 h 1732"/>
              <a:gd name="T28" fmla="*/ 0 w 1315"/>
              <a:gd name="T29" fmla="*/ 1608 h 1732"/>
              <a:gd name="T30" fmla="*/ 0 w 1315"/>
              <a:gd name="T31" fmla="*/ 1638 h 1732"/>
              <a:gd name="T32" fmla="*/ 0 w 1315"/>
              <a:gd name="T33" fmla="*/ 1646 h 1732"/>
              <a:gd name="T34" fmla="*/ 12 w 1315"/>
              <a:gd name="T35" fmla="*/ 1684 h 1732"/>
              <a:gd name="T36" fmla="*/ 32 w 1315"/>
              <a:gd name="T37" fmla="*/ 1707 h 1732"/>
              <a:gd name="T38" fmla="*/ 57 w 1315"/>
              <a:gd name="T39" fmla="*/ 1723 h 1732"/>
              <a:gd name="T40" fmla="*/ 86 w 1315"/>
              <a:gd name="T41" fmla="*/ 1730 h 1732"/>
              <a:gd name="T42" fmla="*/ 95 w 1315"/>
              <a:gd name="T43" fmla="*/ 1732 h 1732"/>
              <a:gd name="T44" fmla="*/ 647 w 1315"/>
              <a:gd name="T45" fmla="*/ 1729 h 1732"/>
              <a:gd name="T46" fmla="*/ 922 w 1315"/>
              <a:gd name="T47" fmla="*/ 1726 h 1732"/>
              <a:gd name="T48" fmla="*/ 1128 w 1315"/>
              <a:gd name="T49" fmla="*/ 1720 h 1732"/>
              <a:gd name="T50" fmla="*/ 1227 w 1315"/>
              <a:gd name="T51" fmla="*/ 1717 h 1732"/>
              <a:gd name="T52" fmla="*/ 1186 w 1315"/>
              <a:gd name="T53" fmla="*/ 1715 h 1732"/>
              <a:gd name="T54" fmla="*/ 1131 w 1315"/>
              <a:gd name="T55" fmla="*/ 1710 h 1732"/>
              <a:gd name="T56" fmla="*/ 1123 w 1315"/>
              <a:gd name="T57" fmla="*/ 1707 h 1732"/>
              <a:gd name="T58" fmla="*/ 1148 w 1315"/>
              <a:gd name="T59" fmla="*/ 1704 h 1732"/>
              <a:gd name="T60" fmla="*/ 980 w 1315"/>
              <a:gd name="T61" fmla="*/ 1701 h 1732"/>
              <a:gd name="T62" fmla="*/ 1105 w 1315"/>
              <a:gd name="T63" fmla="*/ 1692 h 1732"/>
              <a:gd name="T64" fmla="*/ 1094 w 1315"/>
              <a:gd name="T65" fmla="*/ 1686 h 1732"/>
              <a:gd name="T66" fmla="*/ 1109 w 1315"/>
              <a:gd name="T67" fmla="*/ 1678 h 1732"/>
              <a:gd name="T68" fmla="*/ 1227 w 1315"/>
              <a:gd name="T69" fmla="*/ 1674 h 1732"/>
              <a:gd name="T70" fmla="*/ 1247 w 1315"/>
              <a:gd name="T71" fmla="*/ 1669 h 1732"/>
              <a:gd name="T72" fmla="*/ 1263 w 1315"/>
              <a:gd name="T73" fmla="*/ 1652 h 1732"/>
              <a:gd name="T74" fmla="*/ 1258 w 1315"/>
              <a:gd name="T75" fmla="*/ 1664 h 1732"/>
              <a:gd name="T76" fmla="*/ 1263 w 1315"/>
              <a:gd name="T77" fmla="*/ 1660 h 1732"/>
              <a:gd name="T78" fmla="*/ 1269 w 1315"/>
              <a:gd name="T79" fmla="*/ 1647 h 1732"/>
              <a:gd name="T80" fmla="*/ 1272 w 1315"/>
              <a:gd name="T81" fmla="*/ 1638 h 1732"/>
              <a:gd name="T82" fmla="*/ 1275 w 1315"/>
              <a:gd name="T83" fmla="*/ 1621 h 1732"/>
              <a:gd name="T84" fmla="*/ 1281 w 1315"/>
              <a:gd name="T85" fmla="*/ 1245 h 1732"/>
              <a:gd name="T86" fmla="*/ 1289 w 1315"/>
              <a:gd name="T87" fmla="*/ 332 h 1732"/>
              <a:gd name="T88" fmla="*/ 1292 w 1315"/>
              <a:gd name="T89" fmla="*/ 340 h 1732"/>
              <a:gd name="T90" fmla="*/ 1295 w 1315"/>
              <a:gd name="T91" fmla="*/ 347 h 1732"/>
              <a:gd name="T92" fmla="*/ 1297 w 1315"/>
              <a:gd name="T93" fmla="*/ 338 h 1732"/>
              <a:gd name="T94" fmla="*/ 1298 w 1315"/>
              <a:gd name="T95" fmla="*/ 343 h 1732"/>
              <a:gd name="T96" fmla="*/ 1300 w 1315"/>
              <a:gd name="T97" fmla="*/ 329 h 1732"/>
              <a:gd name="T98" fmla="*/ 1303 w 1315"/>
              <a:gd name="T99" fmla="*/ 303 h 1732"/>
              <a:gd name="T100" fmla="*/ 1306 w 1315"/>
              <a:gd name="T101" fmla="*/ 295 h 1732"/>
              <a:gd name="T102" fmla="*/ 1306 w 1315"/>
              <a:gd name="T103" fmla="*/ 290 h 1732"/>
              <a:gd name="T104" fmla="*/ 1309 w 1315"/>
              <a:gd name="T105" fmla="*/ 270 h 1732"/>
              <a:gd name="T106" fmla="*/ 1313 w 1315"/>
              <a:gd name="T107" fmla="*/ 129 h 1732"/>
              <a:gd name="T108" fmla="*/ 1315 w 1315"/>
              <a:gd name="T109" fmla="*/ 101 h 1732"/>
              <a:gd name="T110" fmla="*/ 1315 w 1315"/>
              <a:gd name="T111" fmla="*/ 91 h 1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15" h="1732">
                <a:moveTo>
                  <a:pt x="1315" y="91"/>
                </a:moveTo>
                <a:lnTo>
                  <a:pt x="1315" y="91"/>
                </a:lnTo>
                <a:lnTo>
                  <a:pt x="1313" y="80"/>
                </a:lnTo>
                <a:lnTo>
                  <a:pt x="1312" y="69"/>
                </a:lnTo>
                <a:lnTo>
                  <a:pt x="1307" y="58"/>
                </a:lnTo>
                <a:lnTo>
                  <a:pt x="1303" y="48"/>
                </a:lnTo>
                <a:lnTo>
                  <a:pt x="1303" y="48"/>
                </a:lnTo>
                <a:lnTo>
                  <a:pt x="1297" y="38"/>
                </a:lnTo>
                <a:lnTo>
                  <a:pt x="1289" y="31"/>
                </a:lnTo>
                <a:lnTo>
                  <a:pt x="1280" y="23"/>
                </a:lnTo>
                <a:lnTo>
                  <a:pt x="1270" y="17"/>
                </a:lnTo>
                <a:lnTo>
                  <a:pt x="1270" y="17"/>
                </a:lnTo>
                <a:lnTo>
                  <a:pt x="1260" y="12"/>
                </a:lnTo>
                <a:lnTo>
                  <a:pt x="1249" y="8"/>
                </a:lnTo>
                <a:lnTo>
                  <a:pt x="1249" y="8"/>
                </a:lnTo>
                <a:lnTo>
                  <a:pt x="1238" y="6"/>
                </a:lnTo>
                <a:lnTo>
                  <a:pt x="1238" y="6"/>
                </a:lnTo>
                <a:lnTo>
                  <a:pt x="1232" y="5"/>
                </a:lnTo>
                <a:lnTo>
                  <a:pt x="1229" y="5"/>
                </a:lnTo>
                <a:lnTo>
                  <a:pt x="1227" y="5"/>
                </a:lnTo>
                <a:lnTo>
                  <a:pt x="1227" y="5"/>
                </a:lnTo>
                <a:lnTo>
                  <a:pt x="1207" y="5"/>
                </a:lnTo>
                <a:lnTo>
                  <a:pt x="1207" y="5"/>
                </a:lnTo>
                <a:lnTo>
                  <a:pt x="1166" y="5"/>
                </a:lnTo>
                <a:lnTo>
                  <a:pt x="1166" y="5"/>
                </a:lnTo>
                <a:lnTo>
                  <a:pt x="1000" y="5"/>
                </a:lnTo>
                <a:lnTo>
                  <a:pt x="833" y="3"/>
                </a:lnTo>
                <a:lnTo>
                  <a:pt x="833" y="3"/>
                </a:lnTo>
                <a:lnTo>
                  <a:pt x="807" y="3"/>
                </a:lnTo>
                <a:lnTo>
                  <a:pt x="807" y="3"/>
                </a:lnTo>
                <a:lnTo>
                  <a:pt x="316" y="0"/>
                </a:lnTo>
                <a:lnTo>
                  <a:pt x="316" y="0"/>
                </a:lnTo>
                <a:lnTo>
                  <a:pt x="197" y="0"/>
                </a:lnTo>
                <a:lnTo>
                  <a:pt x="197" y="0"/>
                </a:lnTo>
                <a:lnTo>
                  <a:pt x="138" y="0"/>
                </a:lnTo>
                <a:lnTo>
                  <a:pt x="138" y="0"/>
                </a:lnTo>
                <a:lnTo>
                  <a:pt x="109" y="0"/>
                </a:lnTo>
                <a:lnTo>
                  <a:pt x="94" y="0"/>
                </a:lnTo>
                <a:lnTo>
                  <a:pt x="94" y="0"/>
                </a:lnTo>
                <a:lnTo>
                  <a:pt x="75" y="2"/>
                </a:lnTo>
                <a:lnTo>
                  <a:pt x="58" y="8"/>
                </a:lnTo>
                <a:lnTo>
                  <a:pt x="58" y="8"/>
                </a:lnTo>
                <a:lnTo>
                  <a:pt x="41" y="17"/>
                </a:lnTo>
                <a:lnTo>
                  <a:pt x="29" y="28"/>
                </a:lnTo>
                <a:lnTo>
                  <a:pt x="17" y="41"/>
                </a:lnTo>
                <a:lnTo>
                  <a:pt x="9" y="57"/>
                </a:lnTo>
                <a:lnTo>
                  <a:pt x="9" y="57"/>
                </a:lnTo>
                <a:lnTo>
                  <a:pt x="3" y="75"/>
                </a:lnTo>
                <a:lnTo>
                  <a:pt x="2" y="92"/>
                </a:lnTo>
                <a:lnTo>
                  <a:pt x="2" y="108"/>
                </a:lnTo>
                <a:lnTo>
                  <a:pt x="2" y="108"/>
                </a:lnTo>
                <a:lnTo>
                  <a:pt x="2" y="166"/>
                </a:lnTo>
                <a:lnTo>
                  <a:pt x="2" y="166"/>
                </a:lnTo>
                <a:lnTo>
                  <a:pt x="2" y="283"/>
                </a:lnTo>
                <a:lnTo>
                  <a:pt x="2" y="283"/>
                </a:lnTo>
                <a:lnTo>
                  <a:pt x="0" y="1223"/>
                </a:lnTo>
                <a:lnTo>
                  <a:pt x="0" y="1223"/>
                </a:lnTo>
                <a:lnTo>
                  <a:pt x="0" y="1478"/>
                </a:lnTo>
                <a:lnTo>
                  <a:pt x="0" y="1478"/>
                </a:lnTo>
                <a:lnTo>
                  <a:pt x="0" y="1608"/>
                </a:lnTo>
                <a:lnTo>
                  <a:pt x="0" y="1624"/>
                </a:lnTo>
                <a:lnTo>
                  <a:pt x="0" y="1632"/>
                </a:lnTo>
                <a:lnTo>
                  <a:pt x="0" y="1637"/>
                </a:lnTo>
                <a:lnTo>
                  <a:pt x="0" y="1638"/>
                </a:lnTo>
                <a:lnTo>
                  <a:pt x="0" y="1640"/>
                </a:lnTo>
                <a:lnTo>
                  <a:pt x="0" y="1640"/>
                </a:lnTo>
                <a:lnTo>
                  <a:pt x="0" y="1646"/>
                </a:lnTo>
                <a:lnTo>
                  <a:pt x="0" y="1646"/>
                </a:lnTo>
                <a:lnTo>
                  <a:pt x="2" y="1655"/>
                </a:lnTo>
                <a:lnTo>
                  <a:pt x="5" y="1666"/>
                </a:lnTo>
                <a:lnTo>
                  <a:pt x="8" y="1675"/>
                </a:lnTo>
                <a:lnTo>
                  <a:pt x="12" y="1684"/>
                </a:lnTo>
                <a:lnTo>
                  <a:pt x="12" y="1684"/>
                </a:lnTo>
                <a:lnTo>
                  <a:pt x="18" y="1692"/>
                </a:lnTo>
                <a:lnTo>
                  <a:pt x="25" y="1700"/>
                </a:lnTo>
                <a:lnTo>
                  <a:pt x="32" y="1707"/>
                </a:lnTo>
                <a:lnTo>
                  <a:pt x="40" y="1714"/>
                </a:lnTo>
                <a:lnTo>
                  <a:pt x="40" y="1714"/>
                </a:lnTo>
                <a:lnTo>
                  <a:pt x="48" y="1720"/>
                </a:lnTo>
                <a:lnTo>
                  <a:pt x="57" y="1723"/>
                </a:lnTo>
                <a:lnTo>
                  <a:pt x="66" y="1727"/>
                </a:lnTo>
                <a:lnTo>
                  <a:pt x="77" y="1729"/>
                </a:lnTo>
                <a:lnTo>
                  <a:pt x="77" y="1729"/>
                </a:lnTo>
                <a:lnTo>
                  <a:pt x="86" y="1730"/>
                </a:lnTo>
                <a:lnTo>
                  <a:pt x="86" y="1730"/>
                </a:lnTo>
                <a:lnTo>
                  <a:pt x="92" y="1730"/>
                </a:lnTo>
                <a:lnTo>
                  <a:pt x="94" y="1732"/>
                </a:lnTo>
                <a:lnTo>
                  <a:pt x="95" y="1732"/>
                </a:lnTo>
                <a:lnTo>
                  <a:pt x="103" y="1732"/>
                </a:lnTo>
                <a:lnTo>
                  <a:pt x="135" y="1730"/>
                </a:lnTo>
                <a:lnTo>
                  <a:pt x="135" y="1730"/>
                </a:lnTo>
                <a:lnTo>
                  <a:pt x="647" y="1729"/>
                </a:lnTo>
                <a:lnTo>
                  <a:pt x="647" y="1729"/>
                </a:lnTo>
                <a:lnTo>
                  <a:pt x="674" y="1727"/>
                </a:lnTo>
                <a:lnTo>
                  <a:pt x="674" y="1727"/>
                </a:lnTo>
                <a:lnTo>
                  <a:pt x="922" y="1726"/>
                </a:lnTo>
                <a:lnTo>
                  <a:pt x="1045" y="1724"/>
                </a:lnTo>
                <a:lnTo>
                  <a:pt x="1152" y="1720"/>
                </a:lnTo>
                <a:lnTo>
                  <a:pt x="1152" y="1720"/>
                </a:lnTo>
                <a:lnTo>
                  <a:pt x="1128" y="1720"/>
                </a:lnTo>
                <a:lnTo>
                  <a:pt x="1109" y="1720"/>
                </a:lnTo>
                <a:lnTo>
                  <a:pt x="1109" y="1720"/>
                </a:lnTo>
                <a:lnTo>
                  <a:pt x="1174" y="1718"/>
                </a:lnTo>
                <a:lnTo>
                  <a:pt x="1227" y="1717"/>
                </a:lnTo>
                <a:lnTo>
                  <a:pt x="1227" y="1717"/>
                </a:lnTo>
                <a:lnTo>
                  <a:pt x="1163" y="1717"/>
                </a:lnTo>
                <a:lnTo>
                  <a:pt x="1163" y="1717"/>
                </a:lnTo>
                <a:lnTo>
                  <a:pt x="1186" y="1715"/>
                </a:lnTo>
                <a:lnTo>
                  <a:pt x="1195" y="1714"/>
                </a:lnTo>
                <a:lnTo>
                  <a:pt x="1201" y="1712"/>
                </a:lnTo>
                <a:lnTo>
                  <a:pt x="1201" y="1712"/>
                </a:lnTo>
                <a:lnTo>
                  <a:pt x="1131" y="1710"/>
                </a:lnTo>
                <a:lnTo>
                  <a:pt x="1131" y="1710"/>
                </a:lnTo>
                <a:lnTo>
                  <a:pt x="1140" y="1709"/>
                </a:lnTo>
                <a:lnTo>
                  <a:pt x="1135" y="1707"/>
                </a:lnTo>
                <a:lnTo>
                  <a:pt x="1123" y="1707"/>
                </a:lnTo>
                <a:lnTo>
                  <a:pt x="1115" y="1706"/>
                </a:lnTo>
                <a:lnTo>
                  <a:pt x="1115" y="1706"/>
                </a:lnTo>
                <a:lnTo>
                  <a:pt x="1135" y="1706"/>
                </a:lnTo>
                <a:lnTo>
                  <a:pt x="1148" y="1704"/>
                </a:lnTo>
                <a:lnTo>
                  <a:pt x="1148" y="1704"/>
                </a:lnTo>
                <a:lnTo>
                  <a:pt x="1103" y="1704"/>
                </a:lnTo>
                <a:lnTo>
                  <a:pt x="1058" y="1703"/>
                </a:lnTo>
                <a:lnTo>
                  <a:pt x="980" y="1701"/>
                </a:lnTo>
                <a:lnTo>
                  <a:pt x="980" y="1701"/>
                </a:lnTo>
                <a:lnTo>
                  <a:pt x="1055" y="1698"/>
                </a:lnTo>
                <a:lnTo>
                  <a:pt x="1085" y="1697"/>
                </a:lnTo>
                <a:lnTo>
                  <a:pt x="1105" y="1692"/>
                </a:lnTo>
                <a:lnTo>
                  <a:pt x="1105" y="1692"/>
                </a:lnTo>
                <a:lnTo>
                  <a:pt x="1095" y="1689"/>
                </a:lnTo>
                <a:lnTo>
                  <a:pt x="1094" y="1687"/>
                </a:lnTo>
                <a:lnTo>
                  <a:pt x="1094" y="1686"/>
                </a:lnTo>
                <a:lnTo>
                  <a:pt x="1095" y="1684"/>
                </a:lnTo>
                <a:lnTo>
                  <a:pt x="1098" y="1683"/>
                </a:lnTo>
                <a:lnTo>
                  <a:pt x="1109" y="1678"/>
                </a:lnTo>
                <a:lnTo>
                  <a:pt x="1109" y="1678"/>
                </a:lnTo>
                <a:lnTo>
                  <a:pt x="1092" y="1677"/>
                </a:lnTo>
                <a:lnTo>
                  <a:pt x="1080" y="1674"/>
                </a:lnTo>
                <a:lnTo>
                  <a:pt x="1227" y="1674"/>
                </a:lnTo>
                <a:lnTo>
                  <a:pt x="1227" y="1674"/>
                </a:lnTo>
                <a:lnTo>
                  <a:pt x="1237" y="1674"/>
                </a:lnTo>
                <a:lnTo>
                  <a:pt x="1244" y="1671"/>
                </a:lnTo>
                <a:lnTo>
                  <a:pt x="1244" y="1671"/>
                </a:lnTo>
                <a:lnTo>
                  <a:pt x="1247" y="1669"/>
                </a:lnTo>
                <a:lnTo>
                  <a:pt x="1247" y="1669"/>
                </a:lnTo>
                <a:lnTo>
                  <a:pt x="1257" y="1663"/>
                </a:lnTo>
                <a:lnTo>
                  <a:pt x="1260" y="1658"/>
                </a:lnTo>
                <a:lnTo>
                  <a:pt x="1263" y="1652"/>
                </a:lnTo>
                <a:lnTo>
                  <a:pt x="1263" y="1652"/>
                </a:lnTo>
                <a:lnTo>
                  <a:pt x="1258" y="1661"/>
                </a:lnTo>
                <a:lnTo>
                  <a:pt x="1258" y="1661"/>
                </a:lnTo>
                <a:lnTo>
                  <a:pt x="1258" y="1664"/>
                </a:lnTo>
                <a:lnTo>
                  <a:pt x="1258" y="1664"/>
                </a:lnTo>
                <a:lnTo>
                  <a:pt x="1258" y="1664"/>
                </a:lnTo>
                <a:lnTo>
                  <a:pt x="1263" y="1660"/>
                </a:lnTo>
                <a:lnTo>
                  <a:pt x="1263" y="1660"/>
                </a:lnTo>
                <a:lnTo>
                  <a:pt x="1264" y="1655"/>
                </a:lnTo>
                <a:lnTo>
                  <a:pt x="1264" y="1655"/>
                </a:lnTo>
                <a:lnTo>
                  <a:pt x="1269" y="1647"/>
                </a:lnTo>
                <a:lnTo>
                  <a:pt x="1269" y="1647"/>
                </a:lnTo>
                <a:lnTo>
                  <a:pt x="1270" y="1643"/>
                </a:lnTo>
                <a:lnTo>
                  <a:pt x="1270" y="1643"/>
                </a:lnTo>
                <a:lnTo>
                  <a:pt x="1272" y="1638"/>
                </a:lnTo>
                <a:lnTo>
                  <a:pt x="1272" y="1638"/>
                </a:lnTo>
                <a:lnTo>
                  <a:pt x="1274" y="1632"/>
                </a:lnTo>
                <a:lnTo>
                  <a:pt x="1274" y="1632"/>
                </a:lnTo>
                <a:lnTo>
                  <a:pt x="1275" y="1621"/>
                </a:lnTo>
                <a:lnTo>
                  <a:pt x="1275" y="1621"/>
                </a:lnTo>
                <a:lnTo>
                  <a:pt x="1277" y="1597"/>
                </a:lnTo>
                <a:lnTo>
                  <a:pt x="1278" y="1560"/>
                </a:lnTo>
                <a:lnTo>
                  <a:pt x="1280" y="1462"/>
                </a:lnTo>
                <a:lnTo>
                  <a:pt x="1281" y="1245"/>
                </a:lnTo>
                <a:lnTo>
                  <a:pt x="1281" y="1245"/>
                </a:lnTo>
                <a:lnTo>
                  <a:pt x="1283" y="762"/>
                </a:lnTo>
                <a:lnTo>
                  <a:pt x="1286" y="541"/>
                </a:lnTo>
                <a:lnTo>
                  <a:pt x="1289" y="332"/>
                </a:lnTo>
                <a:lnTo>
                  <a:pt x="1289" y="332"/>
                </a:lnTo>
                <a:lnTo>
                  <a:pt x="1289" y="332"/>
                </a:lnTo>
                <a:lnTo>
                  <a:pt x="1290" y="333"/>
                </a:lnTo>
                <a:lnTo>
                  <a:pt x="1292" y="340"/>
                </a:lnTo>
                <a:lnTo>
                  <a:pt x="1292" y="346"/>
                </a:lnTo>
                <a:lnTo>
                  <a:pt x="1293" y="347"/>
                </a:lnTo>
                <a:lnTo>
                  <a:pt x="1295" y="347"/>
                </a:lnTo>
                <a:lnTo>
                  <a:pt x="1295" y="347"/>
                </a:lnTo>
                <a:lnTo>
                  <a:pt x="1295" y="337"/>
                </a:lnTo>
                <a:lnTo>
                  <a:pt x="1295" y="326"/>
                </a:lnTo>
                <a:lnTo>
                  <a:pt x="1295" y="326"/>
                </a:lnTo>
                <a:lnTo>
                  <a:pt x="1297" y="338"/>
                </a:lnTo>
                <a:lnTo>
                  <a:pt x="1297" y="343"/>
                </a:lnTo>
                <a:lnTo>
                  <a:pt x="1297" y="343"/>
                </a:lnTo>
                <a:lnTo>
                  <a:pt x="1298" y="343"/>
                </a:lnTo>
                <a:lnTo>
                  <a:pt x="1298" y="343"/>
                </a:lnTo>
                <a:lnTo>
                  <a:pt x="1298" y="327"/>
                </a:lnTo>
                <a:lnTo>
                  <a:pt x="1298" y="326"/>
                </a:lnTo>
                <a:lnTo>
                  <a:pt x="1298" y="326"/>
                </a:lnTo>
                <a:lnTo>
                  <a:pt x="1300" y="329"/>
                </a:lnTo>
                <a:lnTo>
                  <a:pt x="1300" y="329"/>
                </a:lnTo>
                <a:lnTo>
                  <a:pt x="1301" y="326"/>
                </a:lnTo>
                <a:lnTo>
                  <a:pt x="1301" y="326"/>
                </a:lnTo>
                <a:lnTo>
                  <a:pt x="1303" y="303"/>
                </a:lnTo>
                <a:lnTo>
                  <a:pt x="1304" y="292"/>
                </a:lnTo>
                <a:lnTo>
                  <a:pt x="1304" y="290"/>
                </a:lnTo>
                <a:lnTo>
                  <a:pt x="1306" y="295"/>
                </a:lnTo>
                <a:lnTo>
                  <a:pt x="1306" y="295"/>
                </a:lnTo>
                <a:lnTo>
                  <a:pt x="1304" y="310"/>
                </a:lnTo>
                <a:lnTo>
                  <a:pt x="1304" y="310"/>
                </a:lnTo>
                <a:lnTo>
                  <a:pt x="1306" y="304"/>
                </a:lnTo>
                <a:lnTo>
                  <a:pt x="1306" y="290"/>
                </a:lnTo>
                <a:lnTo>
                  <a:pt x="1306" y="275"/>
                </a:lnTo>
                <a:lnTo>
                  <a:pt x="1307" y="267"/>
                </a:lnTo>
                <a:lnTo>
                  <a:pt x="1307" y="267"/>
                </a:lnTo>
                <a:lnTo>
                  <a:pt x="1309" y="270"/>
                </a:lnTo>
                <a:lnTo>
                  <a:pt x="1310" y="270"/>
                </a:lnTo>
                <a:lnTo>
                  <a:pt x="1310" y="267"/>
                </a:lnTo>
                <a:lnTo>
                  <a:pt x="1310" y="267"/>
                </a:lnTo>
                <a:lnTo>
                  <a:pt x="1313" y="129"/>
                </a:lnTo>
                <a:lnTo>
                  <a:pt x="1313" y="129"/>
                </a:lnTo>
                <a:lnTo>
                  <a:pt x="1315" y="111"/>
                </a:lnTo>
                <a:lnTo>
                  <a:pt x="1315" y="111"/>
                </a:lnTo>
                <a:lnTo>
                  <a:pt x="1315" y="101"/>
                </a:lnTo>
                <a:lnTo>
                  <a:pt x="1315" y="97"/>
                </a:lnTo>
                <a:lnTo>
                  <a:pt x="1315" y="94"/>
                </a:lnTo>
                <a:lnTo>
                  <a:pt x="1315" y="94"/>
                </a:lnTo>
                <a:lnTo>
                  <a:pt x="1315" y="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400" dirty="0"/>
              <a:t>Early Years </a:t>
            </a:r>
          </a:p>
          <a:p>
            <a:r>
              <a:rPr lang="en-GB" sz="1100" dirty="0"/>
              <a:t>260 EY settings open to all children, including school based nursery 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2,955 children attending (down from 2,966 on 14 Jan)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103 attending are classed as vulnerable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27 attending have a social worker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16 attending have a EHCP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No sufficiency issues have been identified </a:t>
            </a:r>
          </a:p>
          <a:p>
            <a:r>
              <a:rPr lang="en-GB" sz="1100" dirty="0"/>
              <a:t>17 EY settings are currently closed with all of these being closed for Covid related reasons (direct &amp; indirect impacts). </a:t>
            </a:r>
          </a:p>
          <a:p>
            <a:r>
              <a:rPr lang="en-GB" sz="1100" dirty="0"/>
              <a:t>Provider type breakdown is provided below:</a:t>
            </a:r>
          </a:p>
          <a:p>
            <a:r>
              <a:rPr lang="en-GB" sz="1100" dirty="0"/>
              <a:t>8 group based , 5 childminders, 4 school based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A352DA4-9A93-4864-AE75-C8C53A205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437072"/>
              </p:ext>
            </p:extLst>
          </p:nvPr>
        </p:nvGraphicFramePr>
        <p:xfrm>
          <a:off x="79566" y="3324787"/>
          <a:ext cx="598494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639">
                  <a:extLst>
                    <a:ext uri="{9D8B030D-6E8A-4147-A177-3AD203B41FA5}">
                      <a16:colId xmlns:a16="http://schemas.microsoft.com/office/drawing/2014/main" val="720127190"/>
                    </a:ext>
                  </a:extLst>
                </a:gridCol>
                <a:gridCol w="887639">
                  <a:extLst>
                    <a:ext uri="{9D8B030D-6E8A-4147-A177-3AD203B41FA5}">
                      <a16:colId xmlns:a16="http://schemas.microsoft.com/office/drawing/2014/main" val="896388588"/>
                    </a:ext>
                  </a:extLst>
                </a:gridCol>
                <a:gridCol w="887639">
                  <a:extLst>
                    <a:ext uri="{9D8B030D-6E8A-4147-A177-3AD203B41FA5}">
                      <a16:colId xmlns:a16="http://schemas.microsoft.com/office/drawing/2014/main" val="1638215973"/>
                    </a:ext>
                  </a:extLst>
                </a:gridCol>
                <a:gridCol w="887639">
                  <a:extLst>
                    <a:ext uri="{9D8B030D-6E8A-4147-A177-3AD203B41FA5}">
                      <a16:colId xmlns:a16="http://schemas.microsoft.com/office/drawing/2014/main" val="3549666369"/>
                    </a:ext>
                  </a:extLst>
                </a:gridCol>
                <a:gridCol w="887639">
                  <a:extLst>
                    <a:ext uri="{9D8B030D-6E8A-4147-A177-3AD203B41FA5}">
                      <a16:colId xmlns:a16="http://schemas.microsoft.com/office/drawing/2014/main" val="3110484040"/>
                    </a:ext>
                  </a:extLst>
                </a:gridCol>
                <a:gridCol w="887639">
                  <a:extLst>
                    <a:ext uri="{9D8B030D-6E8A-4147-A177-3AD203B41FA5}">
                      <a16:colId xmlns:a16="http://schemas.microsoft.com/office/drawing/2014/main" val="802567057"/>
                    </a:ext>
                  </a:extLst>
                </a:gridCol>
                <a:gridCol w="659107">
                  <a:extLst>
                    <a:ext uri="{9D8B030D-6E8A-4147-A177-3AD203B41FA5}">
                      <a16:colId xmlns:a16="http://schemas.microsoft.com/office/drawing/2014/main" val="31547161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Secondary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Special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All 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Alt-ed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054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4124 (12%)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3479 (18%)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 (3%)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(20%)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 (5%)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(23%)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7609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/>
                        <a:t>EHCP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 (30%)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 (49%)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(20%)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(20%)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(20%)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(27%)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6417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 err="1"/>
                        <a:t>SocialWorker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 (38%)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 (50%)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 (23%)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(25%)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(19%)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(33%)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3407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/>
                        <a:t>FSM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822 (13%)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654 (17%)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 (4%)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(21%)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(8%)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(31%)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137231"/>
                  </a:ext>
                </a:extLst>
              </a:tr>
              <a:tr h="219173">
                <a:tc>
                  <a:txBody>
                    <a:bodyPr/>
                    <a:lstStyle/>
                    <a:p>
                      <a:r>
                        <a:rPr lang="en-GB" sz="1000" dirty="0" err="1"/>
                        <a:t>KeyWorker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2987 (77%)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2634 (79%)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 (63%)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(69%)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 (67%)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(50%)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999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46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359</Words>
  <Application>Microsoft Office PowerPoint</Application>
  <PresentationFormat>On-screen Show (16:9)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Milton Keynes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Messina, Brian</dc:creator>
  <cp:lastModifiedBy>Alison Talbot</cp:lastModifiedBy>
  <cp:revision>93</cp:revision>
  <dcterms:created xsi:type="dcterms:W3CDTF">2019-01-24T10:16:24Z</dcterms:created>
  <dcterms:modified xsi:type="dcterms:W3CDTF">2021-01-27T07:37:13Z</dcterms:modified>
</cp:coreProperties>
</file>