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4" r:id="rId1"/>
    <p:sldMasterId id="2147483695" r:id="rId2"/>
    <p:sldMasterId id="2147483696" r:id="rId3"/>
    <p:sldMasterId id="2147483697" r:id="rId4"/>
  </p:sldMasterIdLst>
  <p:notesMasterIdLst>
    <p:notesMasterId r:id="rId3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Lst>
  <p:sldSz cx="12192000" cy="6858000"/>
  <p:notesSz cx="6858000" cy="9144000"/>
  <p:embeddedFontLst>
    <p:embeddedFont>
      <p:font typeface="Arial Black" panose="020B0604020202020204" pitchFamily="34" charset="0"/>
      <p:regular r:id="rId38"/>
      <p:bold r:id="rId39"/>
    </p:embeddedFont>
    <p:embeddedFont>
      <p:font typeface="Calibri" panose="020F0502020204030204" pitchFamily="34" charset="0"/>
      <p:regular r:id="rId40"/>
      <p:bold r:id="rId41"/>
      <p:italic r:id="rId42"/>
      <p:boldItalic r:id="rId43"/>
    </p:embeddedFont>
    <p:embeddedFont>
      <p:font typeface="Century Gothic" panose="020B0502020202020204" pitchFamily="34" charset="0"/>
      <p:regular r:id="rId44"/>
      <p:bold r:id="rId45"/>
      <p:italic r:id="rId46"/>
      <p:boldItalic r:id="rId47"/>
    </p:embeddedFont>
    <p:embeddedFont>
      <p:font typeface="Open Sans" panose="020B0706030804020204" pitchFamily="34" charset="0"/>
      <p:regular r:id="rId48"/>
      <p:bold r:id="rId49"/>
      <p:italic r:id="rId50"/>
      <p:boldItalic r:id="rId51"/>
    </p:embeddedFont>
    <p:embeddedFont>
      <p:font typeface="Open Sans SemiBold" panose="020B0706030804020204" pitchFamily="34" charset="0"/>
      <p:regular r:id="rId52"/>
      <p:bold r:id="rId53"/>
      <p:italic r:id="rId54"/>
      <p:boldItalic r:id="rId55"/>
    </p:embeddedFont>
    <p:embeddedFont>
      <p:font typeface="Rockwell" panose="02060603020205020403" pitchFamily="18" charset="77"/>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2.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8" Type="http://schemas.openxmlformats.org/officeDocument/2006/relationships/slide" Target="slides/slide4.xml"/><Relationship Id="rId51" Type="http://schemas.openxmlformats.org/officeDocument/2006/relationships/font" Target="fonts/font14.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20" Type="http://schemas.openxmlformats.org/officeDocument/2006/relationships/slide" Target="slides/slide16.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epa.gov/sciencematters/nutrient-sensor-action-challenge-winners-data-and-decisions-manage-excess-nutrient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6db4a118a5_0_394:notes"/>
          <p:cNvSpPr>
            <a:spLocks noGrp="1" noRot="1" noChangeAspect="1"/>
          </p:cNvSpPr>
          <p:nvPr>
            <p:ph type="sldImg" idx="2"/>
          </p:nvPr>
        </p:nvSpPr>
        <p:spPr>
          <a:xfrm>
            <a:off x="390690" y="686425"/>
            <a:ext cx="6076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6db4a118a5_0_394:notes"/>
          <p:cNvSpPr txBox="1">
            <a:spLocks noGrp="1"/>
          </p:cNvSpPr>
          <p:nvPr>
            <p:ph type="body" idx="1"/>
          </p:nvPr>
        </p:nvSpPr>
        <p:spPr>
          <a:xfrm>
            <a:off x="685800" y="4343713"/>
            <a:ext cx="5486400" cy="4113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Selected projects:</a:t>
            </a:r>
            <a:endParaRPr/>
          </a:p>
          <a:p>
            <a:pPr marL="0" lvl="0" indent="0" algn="l" rtl="0">
              <a:spcBef>
                <a:spcPts val="0"/>
              </a:spcBef>
              <a:spcAft>
                <a:spcPts val="0"/>
              </a:spcAft>
              <a:buNone/>
            </a:pPr>
            <a:endParaRPr/>
          </a:p>
          <a:p>
            <a:pPr marL="0" lvl="0" indent="0" algn="l" rtl="0">
              <a:spcBef>
                <a:spcPts val="0"/>
              </a:spcBef>
              <a:spcAft>
                <a:spcPts val="0"/>
              </a:spcAft>
              <a:buNone/>
            </a:pPr>
            <a:r>
              <a:rPr lang="en-US"/>
              <a:t>Projects 1 &amp; 2 received a total of $2 million in funding from NOAA and were selected under the 2019 National Ocean Partnership Program in partnership with NASA’s Ocean Biology and Biogeochemistry Program and NOAA’s Climate Variability and Predictability Program, as a contribution to Tropical Pacific Observing System 2020 project. Projects 3 &amp; 4 received a total of $1 million in funding from NOAA Research.</a:t>
            </a:r>
            <a:endParaRPr/>
          </a:p>
          <a:p>
            <a:pPr marL="0" lvl="0" indent="0" algn="l" rtl="0">
              <a:spcBef>
                <a:spcPts val="0"/>
              </a:spcBef>
              <a:spcAft>
                <a:spcPts val="0"/>
              </a:spcAft>
              <a:buNone/>
            </a:pPr>
            <a:endParaRPr/>
          </a:p>
          <a:p>
            <a:pPr marL="0" lvl="0" indent="0" algn="l" rtl="0">
              <a:spcBef>
                <a:spcPts val="0"/>
              </a:spcBef>
              <a:spcAft>
                <a:spcPts val="0"/>
              </a:spcAft>
              <a:buNone/>
            </a:pPr>
            <a:r>
              <a:rPr lang="en-US"/>
              <a:t>1. “Improvements to Profiling Float Technology in Support of Equatorial Pacific Biogeochemical Studies” PI/Co-PI(s): Stephen C. Riser (UW), Ken Johnson (MBARI), Brendan Carter, (JISAO/UW), Thomas Mitchell (Sea-Bird)</a:t>
            </a:r>
            <a:endParaRPr/>
          </a:p>
          <a:p>
            <a:pPr marL="0" lvl="0" indent="0" algn="l" rtl="0">
              <a:spcBef>
                <a:spcPts val="0"/>
              </a:spcBef>
              <a:spcAft>
                <a:spcPts val="0"/>
              </a:spcAft>
              <a:buNone/>
            </a:pPr>
            <a:endParaRPr/>
          </a:p>
          <a:p>
            <a:pPr marL="0" lvl="0" indent="0" algn="l" rtl="0">
              <a:spcBef>
                <a:spcPts val="0"/>
              </a:spcBef>
              <a:spcAft>
                <a:spcPts val="0"/>
              </a:spcAft>
              <a:buNone/>
            </a:pPr>
            <a:r>
              <a:rPr lang="en-US"/>
              <a:t>2. “Developing an autonomous biogeochemical profiling float to monitor biological productivity, ocean-atmosphere CO2 fluxes, and hypoxia in the Tropical Pacific Ocean” PI/Co-PI(s): Sarah Purkey, Todd Martz, Lynne Talley, Dean Roemmich, Matthew Mazloff, Daniel Rudnick, Ariane Verdy (SIO-UCSD); Neil Bogue (MRV Systems LLC); Ken Johnson (MBARI)</a:t>
            </a:r>
            <a:endParaRPr/>
          </a:p>
          <a:p>
            <a:pPr marL="0" lvl="0" indent="0" algn="l" rtl="0">
              <a:spcBef>
                <a:spcPts val="0"/>
              </a:spcBef>
              <a:spcAft>
                <a:spcPts val="0"/>
              </a:spcAft>
              <a:buNone/>
            </a:pPr>
            <a:endParaRPr/>
          </a:p>
          <a:p>
            <a:pPr marL="0" lvl="0" indent="0" algn="l" rtl="0">
              <a:spcBef>
                <a:spcPts val="0"/>
              </a:spcBef>
              <a:spcAft>
                <a:spcPts val="0"/>
              </a:spcAft>
              <a:buNone/>
            </a:pPr>
            <a:r>
              <a:rPr lang="en-US"/>
              <a:t>3. “A Pilot BGC Argo Float Array in the California Current Large Marine Ecosystem” PI/Co-PI(s): Greg Johnson, Richard Feely and Brendan Carter (PMEL), Stephen Riser (UW), Ken Johnson (MBARI), John P. Dunne (GFDL)</a:t>
            </a:r>
            <a:endParaRPr/>
          </a:p>
          <a:p>
            <a:pPr marL="0" lvl="0" indent="0" algn="l" rtl="0">
              <a:spcBef>
                <a:spcPts val="0"/>
              </a:spcBef>
              <a:spcAft>
                <a:spcPts val="0"/>
              </a:spcAft>
              <a:buNone/>
            </a:pPr>
            <a:endParaRPr/>
          </a:p>
          <a:p>
            <a:pPr marL="0" lvl="0" indent="0" algn="l" rtl="0">
              <a:spcBef>
                <a:spcPts val="0"/>
              </a:spcBef>
              <a:spcAft>
                <a:spcPts val="0"/>
              </a:spcAft>
              <a:buNone/>
            </a:pPr>
            <a:r>
              <a:rPr lang="en-US"/>
              <a:t>4. “Advancing Biogeochemical Argo at the Bermuda Atlantic Time-series Study Site” PI/Co-PI(s): David Nicholson, Susan Wijffels (WHOI).</a:t>
            </a:r>
            <a:endParaRPr/>
          </a:p>
          <a:p>
            <a:pPr marL="0" lvl="0" indent="0" algn="l" rtl="0">
              <a:spcBef>
                <a:spcPts val="0"/>
              </a:spcBef>
              <a:spcAft>
                <a:spcPts val="0"/>
              </a:spcAft>
              <a:buNone/>
            </a:pPr>
            <a:endParaRPr/>
          </a:p>
        </p:txBody>
      </p:sp>
      <p:sp>
        <p:nvSpPr>
          <p:cNvPr id="379" name="Google Shape;379;g6db4a118a5_0_394:notes"/>
          <p:cNvSpPr txBox="1">
            <a:spLocks noGrp="1"/>
          </p:cNvSpPr>
          <p:nvPr>
            <p:ph type="sldNum" idx="12"/>
          </p:nvPr>
        </p:nvSpPr>
        <p:spPr>
          <a:xfrm>
            <a:off x="3884122" y="8685861"/>
            <a:ext cx="2972400" cy="4566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10</a:t>
            </a:fld>
            <a:endParaRPr sz="1400">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6e0159c8fd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6e0159c8fd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0" name="Google Shape;390;g6e0159c8fd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6e0159c8fd_0_3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6e0159c8fd_0_3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Unmanned Systems Strategy: In recognition of the opportunities unmanned systems presents for addressing NOAA's mission priorities, the NOAA Unmanned Systems Strategy provides a framework to: (1) efficiently provide requirements-driven, safe, cost-effective, and compliant Unmanned Systems services across the agency; (2) prioritize strategic investments in Unmanned Systems applications and technologies that fuel innovation and strengthen operations, and (3) accelerate and enhance capabilities through partnerships.</a:t>
            </a:r>
            <a:endParaRPr/>
          </a:p>
          <a:p>
            <a:pPr marL="0" lvl="0" indent="0" algn="l" rtl="0">
              <a:spcBef>
                <a:spcPts val="0"/>
              </a:spcBef>
              <a:spcAft>
                <a:spcPts val="0"/>
              </a:spcAft>
              <a:buNone/>
            </a:pPr>
            <a:endParaRPr/>
          </a:p>
          <a:p>
            <a:pPr marL="0" lvl="0" indent="0" algn="l" rtl="0">
              <a:spcBef>
                <a:spcPts val="0"/>
              </a:spcBef>
              <a:spcAft>
                <a:spcPts val="0"/>
              </a:spcAft>
              <a:buNone/>
            </a:pPr>
            <a:r>
              <a:rPr lang="en-US"/>
              <a:t>Artificial Intelligence Strategy: The overarching goal of the NOAA Artificial Intelligence (AI) Strategy is to utilize AI to advance NOAA’s requirements-driven mission priorities. Through this strategy, NOAA seeks to reduce the cost of data processing, and provide higher quality and more timely scientific products and services for societal benefits.</a:t>
            </a:r>
            <a:endParaRPr/>
          </a:p>
          <a:p>
            <a:pPr marL="0" lvl="0" indent="0" algn="l" rtl="0">
              <a:spcBef>
                <a:spcPts val="0"/>
              </a:spcBef>
              <a:spcAft>
                <a:spcPts val="0"/>
              </a:spcAft>
              <a:buNone/>
            </a:pPr>
            <a:endParaRPr/>
          </a:p>
          <a:p>
            <a:pPr marL="0" lvl="0" indent="0" algn="l" rtl="0">
              <a:spcBef>
                <a:spcPts val="0"/>
              </a:spcBef>
              <a:spcAft>
                <a:spcPts val="0"/>
              </a:spcAft>
              <a:buNone/>
            </a:pPr>
            <a:r>
              <a:rPr lang="en-US"/>
              <a:t>'Omics Strategy: In recognition of the opportunities and challenges presented by the advent of ‘omics tools, the NOAA ‘Omics Strategy provides a framework to advance the application of ‘omics to address mission priorities. The strategy leverages NOAA’s current organizational structure to more effectively implement ‘omics through improvements in computational and analytical capacities, targeted research, technology transition, workforce proficiency, and partnerships across NOAA’s lines, federal agencies, and extramural research and commercial communities.</a:t>
            </a:r>
            <a:endParaRPr/>
          </a:p>
          <a:p>
            <a:pPr marL="0" lvl="0" indent="0" algn="l" rtl="0">
              <a:spcBef>
                <a:spcPts val="0"/>
              </a:spcBef>
              <a:spcAft>
                <a:spcPts val="0"/>
              </a:spcAft>
              <a:buNone/>
            </a:pPr>
            <a:endParaRPr/>
          </a:p>
          <a:p>
            <a:pPr marL="0" lvl="0" indent="0" algn="l" rtl="0">
              <a:spcBef>
                <a:spcPts val="0"/>
              </a:spcBef>
              <a:spcAft>
                <a:spcPts val="0"/>
              </a:spcAft>
              <a:buNone/>
            </a:pPr>
            <a:r>
              <a:rPr lang="en-US"/>
              <a:t>Cloud Strategy: NOAA’s robust experience with cloud applications is already beginning to demonstrate significant improvements in performance and skill in areas such as satellite data products and services, numerical weather prediction, ocean models, and big data analysis, storage and dissemination. Cloud services will be further leveraged to expand benefits, such as: (1) accelerated timeline to acquire new computing resources, (2) increased security posture, (3) more accessible and monetizable NOAA data to customers, such as academia and industry, (4) reduced transition time from research to operations, (5) scalable infrastructure that supports scientific and high performance computing requirements, and (6) a more agile and innovative culture.</a:t>
            </a:r>
            <a:endParaRPr/>
          </a:p>
        </p:txBody>
      </p:sp>
      <p:sp>
        <p:nvSpPr>
          <p:cNvPr id="423" name="Google Shape;423;g6e0159c8fd_0_36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6e0159c8fd_0_3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6e0159c8fd_0_3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5" name="Google Shape;435;g6e0159c8fd_0_38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6e0159c8fd_0_69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0" algn="l" rtl="0">
              <a:spcBef>
                <a:spcPts val="0"/>
              </a:spcBef>
              <a:spcAft>
                <a:spcPts val="0"/>
              </a:spcAft>
              <a:buNone/>
            </a:pPr>
            <a:r>
              <a:rPr lang="en-US" b="1" u="sng"/>
              <a:t>2019 Accomplishments</a:t>
            </a:r>
            <a:endParaRPr b="1" u="sng"/>
          </a:p>
          <a:p>
            <a:pPr marL="457200" lvl="0" indent="-317500" algn="l" rtl="0">
              <a:spcBef>
                <a:spcPts val="0"/>
              </a:spcBef>
              <a:spcAft>
                <a:spcPts val="0"/>
              </a:spcAft>
              <a:buSzPts val="1400"/>
              <a:buChar char="-"/>
            </a:pPr>
            <a:r>
              <a:rPr lang="en-US"/>
              <a:t>IOOS and UG2 Hosted an International Glider “Best Practices” Workshop in which over 130 participants from around the world came together to discuss and promote glider practices. Input from the community was  synthesized. Actions are being taken to implement some of the key community recommendations, including the hiring of a US Glider Community Coordinator. </a:t>
            </a:r>
            <a:endParaRPr/>
          </a:p>
          <a:p>
            <a:pPr marL="457200" lvl="0" indent="-317500" algn="l" rtl="0">
              <a:spcBef>
                <a:spcPts val="0"/>
              </a:spcBef>
              <a:spcAft>
                <a:spcPts val="0"/>
              </a:spcAft>
              <a:buSzPts val="1400"/>
              <a:buChar char="-"/>
            </a:pPr>
            <a:r>
              <a:rPr lang="en-US"/>
              <a:t>Oceanographic model comparisons continue to be run and made available in real-time for all gliders involved in the hurricane lider effort. These comparisons are yielding valuable insights into model performance and in some cases glider data impact. </a:t>
            </a:r>
            <a:endParaRPr/>
          </a:p>
          <a:p>
            <a:pPr marL="457200" lvl="0" indent="-317500" algn="l" rtl="0">
              <a:spcBef>
                <a:spcPts val="0"/>
              </a:spcBef>
              <a:spcAft>
                <a:spcPts val="0"/>
              </a:spcAft>
              <a:buSzPts val="1400"/>
              <a:buChar char="-"/>
            </a:pPr>
            <a:r>
              <a:rPr lang="en-US"/>
              <a:t>This year the IOOS Glider DAC started accepting data beyond the standard Conductivity, Temperature, and Depth (CTD) Data. It now accepts any variable with a Standard CF Name.</a:t>
            </a:r>
            <a:endParaRPr/>
          </a:p>
          <a:p>
            <a:pPr marL="457200" lvl="0" indent="-317500" algn="l" rtl="0">
              <a:spcBef>
                <a:spcPts val="0"/>
              </a:spcBef>
              <a:spcAft>
                <a:spcPts val="0"/>
              </a:spcAft>
              <a:buSzPts val="1400"/>
              <a:buChar char="-"/>
            </a:pPr>
            <a:r>
              <a:rPr lang="en-US"/>
              <a:t>The Partnership with Navy continues to develop and grow. This year the Navy participated in the Hurricane Glider effort and provided close to 10,000 observations in the Caribbean, GoMex, and Mid-Atlantic. The Navy-NOAA MOU is being updated to allow for increased collaboration around unmanned marine systems. </a:t>
            </a:r>
            <a:endParaRPr/>
          </a:p>
          <a:p>
            <a:pPr marL="457200" lvl="0" indent="-317500" algn="l" rtl="0">
              <a:spcBef>
                <a:spcPts val="0"/>
              </a:spcBef>
              <a:spcAft>
                <a:spcPts val="0"/>
              </a:spcAft>
              <a:buSzPts val="1400"/>
              <a:buChar char="-"/>
            </a:pPr>
            <a:r>
              <a:rPr lang="en-US"/>
              <a:t>This year saw the biggest increase in partners participating in the hurricane glider effort. Over 33 gliders were deployed as part of the effort with over 13 organizations participating!</a:t>
            </a:r>
            <a:endParaRPr/>
          </a:p>
          <a:p>
            <a:pPr marL="457200" lvl="0" indent="0" algn="l" rtl="0">
              <a:spcBef>
                <a:spcPts val="0"/>
              </a:spcBef>
              <a:spcAft>
                <a:spcPts val="0"/>
              </a:spcAft>
              <a:buNone/>
            </a:pPr>
            <a:endParaRPr/>
          </a:p>
          <a:p>
            <a:pPr marL="457200" lvl="0" indent="0" algn="l" rtl="0">
              <a:spcBef>
                <a:spcPts val="0"/>
              </a:spcBef>
              <a:spcAft>
                <a:spcPts val="0"/>
              </a:spcAft>
              <a:buNone/>
            </a:pPr>
            <a:r>
              <a:rPr lang="en-US" b="1" u="sng"/>
              <a:t>Looking Forward</a:t>
            </a:r>
            <a:endParaRPr b="1" u="sng"/>
          </a:p>
          <a:p>
            <a:pPr marL="457200" lvl="0" indent="-317500" algn="l" rtl="0">
              <a:spcBef>
                <a:spcPts val="0"/>
              </a:spcBef>
              <a:spcAft>
                <a:spcPts val="0"/>
              </a:spcAft>
              <a:buSzPts val="1400"/>
              <a:buChar char="-"/>
            </a:pPr>
            <a:r>
              <a:rPr lang="en-US"/>
              <a:t>In response to community feedback from the International Workshop, IOOS is hiring a US Glider User Group (UG2) Coordinator. This person will help implement recommendations for the workshop and work to build momentum in the glider community. </a:t>
            </a:r>
            <a:endParaRPr/>
          </a:p>
          <a:p>
            <a:pPr marL="457200" lvl="0" indent="-317500" algn="l" rtl="0">
              <a:spcBef>
                <a:spcPts val="0"/>
              </a:spcBef>
              <a:spcAft>
                <a:spcPts val="0"/>
              </a:spcAft>
              <a:buSzPts val="1400"/>
              <a:buChar char="-"/>
            </a:pPr>
            <a:r>
              <a:rPr lang="en-US"/>
              <a:t>The IOOS Glider DAC is working to make model comparisons available for all gliders through the GDAC Map page. Users will be able to click on a glider and see how well a model is performing compared to the real world conditions reported by a glider. </a:t>
            </a:r>
            <a:endParaRPr/>
          </a:p>
          <a:p>
            <a:pPr marL="457200" lvl="0" indent="-317500" algn="l" rtl="0">
              <a:spcBef>
                <a:spcPts val="0"/>
              </a:spcBef>
              <a:spcAft>
                <a:spcPts val="0"/>
              </a:spcAft>
              <a:buSzPts val="1400"/>
              <a:buChar char="-"/>
            </a:pPr>
            <a:r>
              <a:rPr lang="en-US"/>
              <a:t>Also, the GDAC will be rolling out a Raw Data Upload tool which reduce the burden on data providers by automatically converting data retrieved from a glider into the IOOS Format. </a:t>
            </a:r>
            <a:endParaRPr/>
          </a:p>
        </p:txBody>
      </p:sp>
      <p:sp>
        <p:nvSpPr>
          <p:cNvPr id="445" name="Google Shape;445;g6e0159c8fd_0_6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6e0159c8fd_0_599:notes"/>
          <p:cNvSpPr>
            <a:spLocks noGrp="1" noRot="1" noChangeAspect="1"/>
          </p:cNvSpPr>
          <p:nvPr>
            <p:ph type="sldImg" idx="2"/>
          </p:nvPr>
        </p:nvSpPr>
        <p:spPr>
          <a:xfrm>
            <a:off x="390690" y="686425"/>
            <a:ext cx="6076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6e0159c8fd_0_599:notes"/>
          <p:cNvSpPr txBox="1">
            <a:spLocks noGrp="1"/>
          </p:cNvSpPr>
          <p:nvPr>
            <p:ph type="body" idx="1"/>
          </p:nvPr>
        </p:nvSpPr>
        <p:spPr>
          <a:xfrm>
            <a:off x="685800" y="4343713"/>
            <a:ext cx="5486400" cy="4113900"/>
          </a:xfrm>
          <a:prstGeom prst="rect">
            <a:avLst/>
          </a:prstGeom>
        </p:spPr>
        <p:txBody>
          <a:bodyPr spcFirstLastPara="1" wrap="square" lIns="91425" tIns="45700" rIns="91425" bIns="45700" anchor="t" anchorCtr="0">
            <a:noAutofit/>
          </a:bodyPr>
          <a:lstStyle/>
          <a:p>
            <a:pPr marL="914400" lvl="0" indent="0" algn="l" rtl="0">
              <a:spcBef>
                <a:spcPts val="360"/>
              </a:spcBef>
              <a:spcAft>
                <a:spcPts val="0"/>
              </a:spcAft>
              <a:buNone/>
            </a:pPr>
            <a:r>
              <a:rPr lang="en-US" sz="1100">
                <a:solidFill>
                  <a:schemeClr val="dk2"/>
                </a:solidFill>
                <a:latin typeface="Century Gothic"/>
                <a:ea typeface="Century Gothic"/>
                <a:cs typeface="Century Gothic"/>
                <a:sym typeface="Century Gothic"/>
              </a:rPr>
              <a:t>$1.46M Total investment from ONR, BOEM, NOAA </a:t>
            </a:r>
            <a:endParaRPr sz="1100">
              <a:solidFill>
                <a:schemeClr val="dk2"/>
              </a:solidFill>
              <a:latin typeface="Century Gothic"/>
              <a:ea typeface="Century Gothic"/>
              <a:cs typeface="Century Gothic"/>
              <a:sym typeface="Century Gothic"/>
            </a:endParaRPr>
          </a:p>
          <a:p>
            <a:pPr marL="914400" lvl="0" indent="0" algn="l" rtl="0">
              <a:spcBef>
                <a:spcPts val="360"/>
              </a:spcBef>
              <a:spcAft>
                <a:spcPts val="0"/>
              </a:spcAft>
              <a:buClr>
                <a:schemeClr val="dk1"/>
              </a:buClr>
              <a:buSzPts val="1100"/>
              <a:buFont typeface="Arial"/>
              <a:buNone/>
            </a:pPr>
            <a:endParaRPr sz="1100">
              <a:solidFill>
                <a:schemeClr val="dk2"/>
              </a:solidFill>
              <a:latin typeface="Century Gothic"/>
              <a:ea typeface="Century Gothic"/>
              <a:cs typeface="Century Gothic"/>
              <a:sym typeface="Century Gothic"/>
            </a:endParaRPr>
          </a:p>
          <a:p>
            <a:pPr marL="914400" lvl="1" indent="-298450" algn="l" rtl="0">
              <a:spcBef>
                <a:spcPts val="360"/>
              </a:spcBef>
              <a:spcAft>
                <a:spcPts val="0"/>
              </a:spcAft>
              <a:buClr>
                <a:schemeClr val="dk2"/>
              </a:buClr>
              <a:buSzPts val="1100"/>
              <a:buFont typeface="Century Gothic"/>
              <a:buChar char="○"/>
            </a:pPr>
            <a:r>
              <a:rPr lang="en-US" sz="1100">
                <a:solidFill>
                  <a:schemeClr val="dk2"/>
                </a:solidFill>
                <a:latin typeface="Century Gothic"/>
                <a:ea typeface="Century Gothic"/>
                <a:cs typeface="Century Gothic"/>
                <a:sym typeface="Century Gothic"/>
              </a:rPr>
              <a:t>7th of 8 planned stakeholder workshops convened; 4 reports completed;</a:t>
            </a:r>
            <a:br>
              <a:rPr lang="en-US" sz="1100">
                <a:solidFill>
                  <a:schemeClr val="dk2"/>
                </a:solidFill>
                <a:latin typeface="Century Gothic"/>
                <a:ea typeface="Century Gothic"/>
                <a:cs typeface="Century Gothic"/>
                <a:sym typeface="Century Gothic"/>
              </a:rPr>
            </a:br>
            <a:r>
              <a:rPr lang="en-US" sz="1100">
                <a:solidFill>
                  <a:schemeClr val="dk2"/>
                </a:solidFill>
                <a:latin typeface="Century Gothic"/>
                <a:ea typeface="Century Gothic"/>
                <a:cs typeface="Century Gothic"/>
                <a:sym typeface="Century Gothic"/>
              </a:rPr>
              <a:t> common national themes distilled; initial regional telemetry priorities drafted</a:t>
            </a:r>
            <a:endParaRPr sz="1100">
              <a:solidFill>
                <a:schemeClr val="dk2"/>
              </a:solidFill>
              <a:latin typeface="Century Gothic"/>
              <a:ea typeface="Century Gothic"/>
              <a:cs typeface="Century Gothic"/>
              <a:sym typeface="Century Gothic"/>
            </a:endParaRPr>
          </a:p>
          <a:p>
            <a:pPr marL="914400" lvl="0" indent="0" algn="l" rtl="0">
              <a:spcBef>
                <a:spcPts val="360"/>
              </a:spcBef>
              <a:spcAft>
                <a:spcPts val="0"/>
              </a:spcAft>
              <a:buClr>
                <a:schemeClr val="dk1"/>
              </a:buClr>
              <a:buSzPts val="1100"/>
              <a:buFont typeface="Arial"/>
              <a:buNone/>
            </a:pPr>
            <a:endParaRPr sz="1100">
              <a:solidFill>
                <a:schemeClr val="dk2"/>
              </a:solidFill>
              <a:latin typeface="Century Gothic"/>
              <a:ea typeface="Century Gothic"/>
              <a:cs typeface="Century Gothic"/>
              <a:sym typeface="Century Gothic"/>
            </a:endParaRPr>
          </a:p>
          <a:p>
            <a:pPr marL="914400" lvl="1" indent="-298450" algn="l" rtl="0">
              <a:spcBef>
                <a:spcPts val="360"/>
              </a:spcBef>
              <a:spcAft>
                <a:spcPts val="0"/>
              </a:spcAft>
              <a:buClr>
                <a:schemeClr val="dk2"/>
              </a:buClr>
              <a:buSzPts val="1100"/>
              <a:buFont typeface="Century Gothic"/>
              <a:buChar char="○"/>
            </a:pPr>
            <a:r>
              <a:rPr lang="en-US" sz="1100">
                <a:solidFill>
                  <a:schemeClr val="dk2"/>
                </a:solidFill>
                <a:latin typeface="Century Gothic"/>
                <a:ea typeface="Century Gothic"/>
                <a:cs typeface="Century Gothic"/>
                <a:sym typeface="Century Gothic"/>
              </a:rPr>
              <a:t>Live opening of ATN DAC -“A Telemetry Community Resource” that is not only a data repository, but a cyber workspace for researchers to upload, manage, analyze, share and archive their data  </a:t>
            </a:r>
            <a:br>
              <a:rPr lang="en-US" sz="1100">
                <a:solidFill>
                  <a:schemeClr val="dk2"/>
                </a:solidFill>
                <a:latin typeface="Century Gothic"/>
                <a:ea typeface="Century Gothic"/>
                <a:cs typeface="Century Gothic"/>
                <a:sym typeface="Century Gothic"/>
              </a:rPr>
            </a:br>
            <a:endParaRPr sz="1100">
              <a:solidFill>
                <a:schemeClr val="dk2"/>
              </a:solidFill>
              <a:latin typeface="Century Gothic"/>
              <a:ea typeface="Century Gothic"/>
              <a:cs typeface="Century Gothic"/>
              <a:sym typeface="Century Gothic"/>
            </a:endParaRPr>
          </a:p>
          <a:p>
            <a:pPr marL="914400" lvl="1" indent="-298450" algn="l" rtl="0">
              <a:spcBef>
                <a:spcPts val="0"/>
              </a:spcBef>
              <a:spcAft>
                <a:spcPts val="0"/>
              </a:spcAft>
              <a:buClr>
                <a:schemeClr val="dk2"/>
              </a:buClr>
              <a:buSzPts val="1100"/>
              <a:buFont typeface="Century Gothic"/>
              <a:buChar char="○"/>
            </a:pPr>
            <a:r>
              <a:rPr lang="en-US" sz="1100">
                <a:solidFill>
                  <a:schemeClr val="dk2"/>
                </a:solidFill>
                <a:latin typeface="Century Gothic"/>
                <a:ea typeface="Century Gothic"/>
                <a:cs typeface="Century Gothic"/>
                <a:sym typeface="Century Gothic"/>
              </a:rPr>
              <a:t>54 Projects/31 Discoverable, 41 PIs/30 Institutions, 27 Species, 504 Deployments, 7 Datasets DOI minted and archived </a:t>
            </a:r>
            <a:endParaRPr sz="1100">
              <a:solidFill>
                <a:schemeClr val="dk2"/>
              </a:solidFill>
              <a:latin typeface="Century Gothic"/>
              <a:ea typeface="Century Gothic"/>
              <a:cs typeface="Century Gothic"/>
              <a:sym typeface="Century Gothic"/>
            </a:endParaRPr>
          </a:p>
          <a:p>
            <a:pPr marL="0" lvl="0" indent="0" algn="l" rtl="0">
              <a:spcBef>
                <a:spcPts val="360"/>
              </a:spcBef>
              <a:spcAft>
                <a:spcPts val="0"/>
              </a:spcAft>
              <a:buClr>
                <a:schemeClr val="dk1"/>
              </a:buClr>
              <a:buSzPts val="1100"/>
              <a:buFont typeface="Arial"/>
              <a:buNone/>
            </a:pPr>
            <a:endParaRPr sz="1100">
              <a:solidFill>
                <a:schemeClr val="dk2"/>
              </a:solidFill>
              <a:latin typeface="Century Gothic"/>
              <a:ea typeface="Century Gothic"/>
              <a:cs typeface="Century Gothic"/>
              <a:sym typeface="Century Gothic"/>
            </a:endParaRPr>
          </a:p>
          <a:p>
            <a:pPr marL="914400" lvl="1" indent="-298450" algn="l" rtl="0">
              <a:spcBef>
                <a:spcPts val="360"/>
              </a:spcBef>
              <a:spcAft>
                <a:spcPts val="0"/>
              </a:spcAft>
              <a:buClr>
                <a:schemeClr val="dk2"/>
              </a:buClr>
              <a:buSzPts val="1100"/>
              <a:buFont typeface="Century Gothic"/>
              <a:buChar char="○"/>
            </a:pPr>
            <a:r>
              <a:rPr lang="en-US" sz="1100">
                <a:solidFill>
                  <a:schemeClr val="dk2"/>
                </a:solidFill>
                <a:latin typeface="Century Gothic"/>
                <a:ea typeface="Century Gothic"/>
                <a:cs typeface="Century Gothic"/>
                <a:sym typeface="Century Gothic"/>
              </a:rPr>
              <a:t>Building U.S.  telemetry community: Hosting ATN Data Workshops centered at NMFS Science Centers</a:t>
            </a:r>
            <a:endParaRPr sz="1100">
              <a:solidFill>
                <a:schemeClr val="dk2"/>
              </a:solidFill>
              <a:latin typeface="Century Gothic"/>
              <a:ea typeface="Century Gothic"/>
              <a:cs typeface="Century Gothic"/>
              <a:sym typeface="Century Gothic"/>
            </a:endParaRPr>
          </a:p>
          <a:p>
            <a:pPr marL="914400" lvl="0" indent="0" algn="l" rtl="0">
              <a:spcBef>
                <a:spcPts val="360"/>
              </a:spcBef>
              <a:spcAft>
                <a:spcPts val="0"/>
              </a:spcAft>
              <a:buClr>
                <a:schemeClr val="dk1"/>
              </a:buClr>
              <a:buSzPts val="1100"/>
              <a:buFont typeface="Arial"/>
              <a:buNone/>
            </a:pPr>
            <a:endParaRPr sz="1100">
              <a:solidFill>
                <a:schemeClr val="dk2"/>
              </a:solidFill>
              <a:latin typeface="Century Gothic"/>
              <a:ea typeface="Century Gothic"/>
              <a:cs typeface="Century Gothic"/>
              <a:sym typeface="Century Gothic"/>
            </a:endParaRPr>
          </a:p>
          <a:p>
            <a:pPr marL="914400" lvl="1" indent="-298450" algn="l" rtl="0">
              <a:spcBef>
                <a:spcPts val="360"/>
              </a:spcBef>
              <a:spcAft>
                <a:spcPts val="0"/>
              </a:spcAft>
              <a:buClr>
                <a:schemeClr val="dk2"/>
              </a:buClr>
              <a:buSzPts val="1100"/>
              <a:buFont typeface="Century Gothic"/>
              <a:buChar char="○"/>
            </a:pPr>
            <a:r>
              <a:rPr lang="en-US" sz="1100">
                <a:solidFill>
                  <a:schemeClr val="dk2"/>
                </a:solidFill>
                <a:latin typeface="Century Gothic"/>
                <a:ea typeface="Century Gothic"/>
                <a:cs typeface="Century Gothic"/>
                <a:sym typeface="Century Gothic"/>
              </a:rPr>
              <a:t>Proposal drafted w/International Partners to OGC to recognize the “Animal Borne Sensor Network“ (ABSN) as an ‘emerging network  for GOOS  </a:t>
            </a:r>
            <a:br>
              <a:rPr lang="en-US" sz="1100">
                <a:solidFill>
                  <a:schemeClr val="dk2"/>
                </a:solidFill>
                <a:latin typeface="Century Gothic"/>
                <a:ea typeface="Century Gothic"/>
                <a:cs typeface="Century Gothic"/>
                <a:sym typeface="Century Gothic"/>
              </a:rPr>
            </a:br>
            <a:endParaRPr sz="1100">
              <a:solidFill>
                <a:schemeClr val="dk2"/>
              </a:solidFill>
              <a:latin typeface="Century Gothic"/>
              <a:ea typeface="Century Gothic"/>
              <a:cs typeface="Century Gothic"/>
              <a:sym typeface="Century Gothic"/>
            </a:endParaRPr>
          </a:p>
          <a:p>
            <a:pPr marL="914400" lvl="1" indent="-298450" algn="l" rtl="0">
              <a:spcBef>
                <a:spcPts val="0"/>
              </a:spcBef>
              <a:spcAft>
                <a:spcPts val="0"/>
              </a:spcAft>
              <a:buClr>
                <a:schemeClr val="dk2"/>
              </a:buClr>
              <a:buSzPts val="1100"/>
              <a:buFont typeface="Century Gothic"/>
              <a:buChar char="○"/>
            </a:pPr>
            <a:r>
              <a:rPr lang="en-US" sz="1100" u="sng">
                <a:solidFill>
                  <a:schemeClr val="dk2"/>
                </a:solidFill>
                <a:latin typeface="Century Gothic"/>
                <a:ea typeface="Century Gothic"/>
                <a:cs typeface="Century Gothic"/>
                <a:sym typeface="Century Gothic"/>
              </a:rPr>
              <a:t>Animal Telemetry Baseline Network Support</a:t>
            </a:r>
            <a:r>
              <a:rPr lang="en-US" sz="1100">
                <a:solidFill>
                  <a:schemeClr val="dk2"/>
                </a:solidFill>
                <a:latin typeface="Century Gothic"/>
                <a:ea typeface="Century Gothic"/>
                <a:cs typeface="Century Gothic"/>
                <a:sym typeface="Century Gothic"/>
              </a:rPr>
              <a:t>: Two regional acoustic network Data Wranglers (FACT &amp; ACT); Georgia Coastal Acoustic Receiver Array; Argos satellite fees payment program;  Develop Next generation animal movement analysis tools; Satellite/Acoustic Telemetry Asset Inventory </a:t>
            </a:r>
            <a:endParaRPr sz="1100"/>
          </a:p>
        </p:txBody>
      </p:sp>
      <p:sp>
        <p:nvSpPr>
          <p:cNvPr id="464" name="Google Shape;464;g6e0159c8fd_0_599:notes"/>
          <p:cNvSpPr txBox="1">
            <a:spLocks noGrp="1"/>
          </p:cNvSpPr>
          <p:nvPr>
            <p:ph type="sldNum" idx="12"/>
          </p:nvPr>
        </p:nvSpPr>
        <p:spPr>
          <a:xfrm>
            <a:off x="3884122" y="8685861"/>
            <a:ext cx="2972400" cy="4566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sz="1400">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6e0159c8fd_0_608:notes"/>
          <p:cNvSpPr>
            <a:spLocks noGrp="1" noRot="1" noChangeAspect="1"/>
          </p:cNvSpPr>
          <p:nvPr>
            <p:ph type="sldImg" idx="2"/>
          </p:nvPr>
        </p:nvSpPr>
        <p:spPr>
          <a:xfrm>
            <a:off x="390690" y="686425"/>
            <a:ext cx="6076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6e0159c8fd_0_608:notes"/>
          <p:cNvSpPr txBox="1">
            <a:spLocks noGrp="1"/>
          </p:cNvSpPr>
          <p:nvPr>
            <p:ph type="body" idx="1"/>
          </p:nvPr>
        </p:nvSpPr>
        <p:spPr>
          <a:xfrm>
            <a:off x="685800" y="4343713"/>
            <a:ext cx="5486400" cy="4113900"/>
          </a:xfrm>
          <a:prstGeom prst="rect">
            <a:avLst/>
          </a:prstGeom>
        </p:spPr>
        <p:txBody>
          <a:bodyPr spcFirstLastPara="1" wrap="square" lIns="91425" tIns="45700" rIns="91425" bIns="45700" anchor="t" anchorCtr="0">
            <a:noAutofit/>
          </a:bodyPr>
          <a:lstStyle/>
          <a:p>
            <a:pPr marL="457200" lvl="0" indent="-298450" algn="l" rtl="0">
              <a:spcBef>
                <a:spcPts val="360"/>
              </a:spcBef>
              <a:spcAft>
                <a:spcPts val="0"/>
              </a:spcAft>
              <a:buClr>
                <a:schemeClr val="dk2"/>
              </a:buClr>
              <a:buSzPts val="1100"/>
              <a:buFont typeface="Century Gothic"/>
              <a:buChar char="●"/>
            </a:pPr>
            <a:r>
              <a:rPr lang="en-US" sz="1100" b="1">
                <a:solidFill>
                  <a:schemeClr val="dk2"/>
                </a:solidFill>
                <a:latin typeface="Century Gothic"/>
                <a:ea typeface="Century Gothic"/>
                <a:cs typeface="Century Gothic"/>
                <a:sym typeface="Century Gothic"/>
              </a:rPr>
              <a:t>FY20 Plans and Funding</a:t>
            </a:r>
            <a:endParaRPr sz="1100" b="1">
              <a:solidFill>
                <a:schemeClr val="dk2"/>
              </a:solidFill>
              <a:latin typeface="Century Gothic"/>
              <a:ea typeface="Century Gothic"/>
              <a:cs typeface="Century Gothic"/>
              <a:sym typeface="Century Gothic"/>
            </a:endParaRPr>
          </a:p>
          <a:p>
            <a:pPr marL="914400" lvl="1" indent="-298450" algn="l" rtl="0">
              <a:spcBef>
                <a:spcPts val="1000"/>
              </a:spcBef>
              <a:spcAft>
                <a:spcPts val="0"/>
              </a:spcAft>
              <a:buClr>
                <a:schemeClr val="dk2"/>
              </a:buClr>
              <a:buSzPts val="1100"/>
              <a:buFont typeface="Century Gothic"/>
              <a:buChar char="○"/>
            </a:pPr>
            <a:r>
              <a:rPr lang="en-US" sz="1100">
                <a:solidFill>
                  <a:schemeClr val="dk2"/>
                </a:solidFill>
                <a:latin typeface="Century Gothic"/>
                <a:ea typeface="Century Gothic"/>
                <a:cs typeface="Century Gothic"/>
                <a:sym typeface="Century Gothic"/>
              </a:rPr>
              <a:t>Shortfall of $400K in funding due to budget reductions at BOEM</a:t>
            </a:r>
            <a:endParaRPr sz="1100">
              <a:solidFill>
                <a:schemeClr val="dk2"/>
              </a:solidFill>
              <a:latin typeface="Century Gothic"/>
              <a:ea typeface="Century Gothic"/>
              <a:cs typeface="Century Gothic"/>
              <a:sym typeface="Century Gothic"/>
            </a:endParaRPr>
          </a:p>
          <a:p>
            <a:pPr marL="914400" lvl="1" indent="-298450" algn="l" rtl="0">
              <a:spcBef>
                <a:spcPts val="1000"/>
              </a:spcBef>
              <a:spcAft>
                <a:spcPts val="0"/>
              </a:spcAft>
              <a:buClr>
                <a:schemeClr val="dk2"/>
              </a:buClr>
              <a:buSzPts val="1100"/>
              <a:buFont typeface="Century Gothic"/>
              <a:buChar char="○"/>
            </a:pPr>
            <a:r>
              <a:rPr lang="en-US" sz="1100">
                <a:solidFill>
                  <a:schemeClr val="dk2"/>
                </a:solidFill>
                <a:latin typeface="Century Gothic"/>
                <a:ea typeface="Century Gothic"/>
                <a:cs typeface="Century Gothic"/>
                <a:sym typeface="Century Gothic"/>
              </a:rPr>
              <a:t>Continue providing focused workshops/technical assistance to </a:t>
            </a:r>
            <a:endParaRPr sz="1100">
              <a:solidFill>
                <a:schemeClr val="dk2"/>
              </a:solidFill>
              <a:latin typeface="Century Gothic"/>
              <a:ea typeface="Century Gothic"/>
              <a:cs typeface="Century Gothic"/>
              <a:sym typeface="Century Gothic"/>
            </a:endParaRPr>
          </a:p>
          <a:p>
            <a:pPr marL="914400" lvl="0" indent="0" algn="l" rtl="0">
              <a:spcBef>
                <a:spcPts val="0"/>
              </a:spcBef>
              <a:spcAft>
                <a:spcPts val="0"/>
              </a:spcAft>
              <a:buClr>
                <a:schemeClr val="dk1"/>
              </a:buClr>
              <a:buSzPts val="1100"/>
              <a:buFont typeface="Arial"/>
              <a:buNone/>
            </a:pPr>
            <a:r>
              <a:rPr lang="en-US" sz="1100">
                <a:solidFill>
                  <a:schemeClr val="dk2"/>
                </a:solidFill>
                <a:latin typeface="Century Gothic"/>
                <a:ea typeface="Century Gothic"/>
                <a:cs typeface="Century Gothic"/>
                <a:sym typeface="Century Gothic"/>
              </a:rPr>
              <a:t>ATN PIs submitting their data to the DAC and to the broader </a:t>
            </a:r>
            <a:endParaRPr sz="1100">
              <a:solidFill>
                <a:schemeClr val="dk2"/>
              </a:solidFill>
              <a:latin typeface="Century Gothic"/>
              <a:ea typeface="Century Gothic"/>
              <a:cs typeface="Century Gothic"/>
              <a:sym typeface="Century Gothic"/>
            </a:endParaRPr>
          </a:p>
          <a:p>
            <a:pPr marL="914400" lvl="0" indent="0" algn="l" rtl="0">
              <a:spcBef>
                <a:spcPts val="0"/>
              </a:spcBef>
              <a:spcAft>
                <a:spcPts val="0"/>
              </a:spcAft>
              <a:buClr>
                <a:schemeClr val="dk1"/>
              </a:buClr>
              <a:buSzPts val="1100"/>
              <a:buFont typeface="Arial"/>
              <a:buNone/>
            </a:pPr>
            <a:r>
              <a:rPr lang="en-US" sz="1100">
                <a:solidFill>
                  <a:schemeClr val="dk2"/>
                </a:solidFill>
                <a:latin typeface="Century Gothic"/>
                <a:ea typeface="Century Gothic"/>
                <a:cs typeface="Century Gothic"/>
                <a:sym typeface="Century Gothic"/>
              </a:rPr>
              <a:t>community seeking to make use of datasets in the DAC</a:t>
            </a:r>
            <a:endParaRPr sz="1100">
              <a:solidFill>
                <a:schemeClr val="dk2"/>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US" sz="1100" b="1">
                <a:solidFill>
                  <a:schemeClr val="dk2"/>
                </a:solidFill>
                <a:latin typeface="Century Gothic"/>
                <a:ea typeface="Century Gothic"/>
                <a:cs typeface="Century Gothic"/>
                <a:sym typeface="Century Gothic"/>
              </a:rPr>
              <a:t> </a:t>
            </a:r>
            <a:endParaRPr sz="1100">
              <a:solidFill>
                <a:schemeClr val="dk2"/>
              </a:solidFill>
              <a:latin typeface="Century Gothic"/>
              <a:ea typeface="Century Gothic"/>
              <a:cs typeface="Century Gothic"/>
              <a:sym typeface="Century Gothic"/>
            </a:endParaRPr>
          </a:p>
          <a:p>
            <a:pPr marL="914400" lvl="1" indent="-298450" algn="l" rtl="0">
              <a:spcBef>
                <a:spcPts val="0"/>
              </a:spcBef>
              <a:spcAft>
                <a:spcPts val="0"/>
              </a:spcAft>
              <a:buClr>
                <a:schemeClr val="dk2"/>
              </a:buClr>
              <a:buSzPts val="1100"/>
              <a:buFont typeface="Century Gothic"/>
              <a:buChar char="○"/>
            </a:pPr>
            <a:r>
              <a:rPr lang="en-US" sz="1100">
                <a:solidFill>
                  <a:schemeClr val="dk2"/>
                </a:solidFill>
                <a:latin typeface="Century Gothic"/>
                <a:ea typeface="Century Gothic"/>
                <a:cs typeface="Century Gothic"/>
                <a:sym typeface="Century Gothic"/>
              </a:rPr>
              <a:t>Develop capability in the DAC to QC, apply BUFR code and insert </a:t>
            </a:r>
            <a:endParaRPr sz="1100">
              <a:solidFill>
                <a:schemeClr val="dk2"/>
              </a:solidFill>
              <a:latin typeface="Century Gothic"/>
              <a:ea typeface="Century Gothic"/>
              <a:cs typeface="Century Gothic"/>
              <a:sym typeface="Century Gothic"/>
            </a:endParaRPr>
          </a:p>
          <a:p>
            <a:pPr marL="914400" lvl="0" indent="0" algn="l" rtl="0">
              <a:spcBef>
                <a:spcPts val="0"/>
              </a:spcBef>
              <a:spcAft>
                <a:spcPts val="0"/>
              </a:spcAft>
              <a:buClr>
                <a:schemeClr val="dk1"/>
              </a:buClr>
              <a:buSzPts val="1100"/>
              <a:buFont typeface="Arial"/>
              <a:buNone/>
            </a:pPr>
            <a:r>
              <a:rPr lang="en-US" sz="1100">
                <a:solidFill>
                  <a:schemeClr val="dk2"/>
                </a:solidFill>
                <a:latin typeface="Century Gothic"/>
                <a:ea typeface="Century Gothic"/>
                <a:cs typeface="Century Gothic"/>
                <a:sym typeface="Century Gothic"/>
              </a:rPr>
              <a:t>ocean profiles from animal-borne tags onto the GTS in R/T</a:t>
            </a:r>
            <a:endParaRPr sz="1100">
              <a:solidFill>
                <a:schemeClr val="dk2"/>
              </a:solidFill>
              <a:latin typeface="Century Gothic"/>
              <a:ea typeface="Century Gothic"/>
              <a:cs typeface="Century Gothic"/>
              <a:sym typeface="Century Gothic"/>
            </a:endParaRPr>
          </a:p>
          <a:p>
            <a:pPr marL="914400" lvl="0" indent="0" algn="l" rtl="0">
              <a:spcBef>
                <a:spcPts val="0"/>
              </a:spcBef>
              <a:spcAft>
                <a:spcPts val="0"/>
              </a:spcAft>
              <a:buClr>
                <a:schemeClr val="dk1"/>
              </a:buClr>
              <a:buSzPts val="1100"/>
              <a:buFont typeface="Arial"/>
              <a:buNone/>
            </a:pPr>
            <a:r>
              <a:rPr lang="en-US" sz="1100">
                <a:solidFill>
                  <a:schemeClr val="dk2"/>
                </a:solidFill>
                <a:latin typeface="Century Gothic"/>
                <a:ea typeface="Century Gothic"/>
                <a:cs typeface="Century Gothic"/>
                <a:sym typeface="Century Gothic"/>
              </a:rPr>
              <a:t>  </a:t>
            </a:r>
            <a:endParaRPr sz="1100">
              <a:solidFill>
                <a:schemeClr val="dk2"/>
              </a:solidFill>
              <a:latin typeface="Century Gothic"/>
              <a:ea typeface="Century Gothic"/>
              <a:cs typeface="Century Gothic"/>
              <a:sym typeface="Century Gothic"/>
            </a:endParaRPr>
          </a:p>
          <a:p>
            <a:pPr marL="914400" lvl="1" indent="-298450" algn="l" rtl="0">
              <a:spcBef>
                <a:spcPts val="0"/>
              </a:spcBef>
              <a:spcAft>
                <a:spcPts val="0"/>
              </a:spcAft>
              <a:buClr>
                <a:schemeClr val="dk2"/>
              </a:buClr>
              <a:buSzPts val="1100"/>
              <a:buFont typeface="Century Gothic"/>
              <a:buChar char="○"/>
            </a:pPr>
            <a:r>
              <a:rPr lang="en-US" sz="1100">
                <a:solidFill>
                  <a:schemeClr val="dk2"/>
                </a:solidFill>
                <a:latin typeface="Century Gothic"/>
                <a:ea typeface="Century Gothic"/>
                <a:cs typeface="Century Gothic"/>
                <a:sym typeface="Century Gothic"/>
              </a:rPr>
              <a:t>Achieve formal recognition from OCG of ABSN as an emerging network</a:t>
            </a:r>
            <a:endParaRPr sz="1100">
              <a:solidFill>
                <a:schemeClr val="dk2"/>
              </a:solidFill>
              <a:latin typeface="Century Gothic"/>
              <a:ea typeface="Century Gothic"/>
              <a:cs typeface="Century Gothic"/>
              <a:sym typeface="Century Gothic"/>
            </a:endParaRPr>
          </a:p>
          <a:p>
            <a:pPr marL="914400" lvl="1" indent="-298450" algn="l" rtl="0">
              <a:spcBef>
                <a:spcPts val="1000"/>
              </a:spcBef>
              <a:spcAft>
                <a:spcPts val="0"/>
              </a:spcAft>
              <a:buClr>
                <a:schemeClr val="dk2"/>
              </a:buClr>
              <a:buSzPts val="1100"/>
              <a:buFont typeface="Century Gothic"/>
              <a:buChar char="○"/>
            </a:pPr>
            <a:r>
              <a:rPr lang="en-US" sz="1100">
                <a:solidFill>
                  <a:schemeClr val="dk2"/>
                </a:solidFill>
                <a:latin typeface="Century Gothic"/>
                <a:ea typeface="Century Gothic"/>
                <a:cs typeface="Century Gothic"/>
                <a:sym typeface="Century Gothic"/>
              </a:rPr>
              <a:t>Implement technical strategy for multi-sensor and Dtag data access</a:t>
            </a:r>
            <a:br>
              <a:rPr lang="en-US" sz="1100">
                <a:solidFill>
                  <a:schemeClr val="dk2"/>
                </a:solidFill>
                <a:latin typeface="Century Gothic"/>
                <a:ea typeface="Century Gothic"/>
                <a:cs typeface="Century Gothic"/>
                <a:sym typeface="Century Gothic"/>
              </a:rPr>
            </a:br>
            <a:r>
              <a:rPr lang="en-US" sz="1100">
                <a:solidFill>
                  <a:schemeClr val="dk2"/>
                </a:solidFill>
                <a:latin typeface="Century Gothic"/>
                <a:ea typeface="Century Gothic"/>
                <a:cs typeface="Century Gothic"/>
                <a:sym typeface="Century Gothic"/>
              </a:rPr>
              <a:t> and dissemination through the ATN data portal</a:t>
            </a:r>
            <a:endParaRPr sz="1100">
              <a:solidFill>
                <a:schemeClr val="dk2"/>
              </a:solidFill>
              <a:latin typeface="Century Gothic"/>
              <a:ea typeface="Century Gothic"/>
              <a:cs typeface="Century Gothic"/>
              <a:sym typeface="Century Gothic"/>
            </a:endParaRPr>
          </a:p>
          <a:p>
            <a:pPr marL="914400" lvl="1" indent="-298450" algn="l" rtl="0">
              <a:spcBef>
                <a:spcPts val="1000"/>
              </a:spcBef>
              <a:spcAft>
                <a:spcPts val="0"/>
              </a:spcAft>
              <a:buClr>
                <a:schemeClr val="dk2"/>
              </a:buClr>
              <a:buSzPts val="1100"/>
              <a:buFont typeface="Century Gothic"/>
              <a:buChar char="○"/>
            </a:pPr>
            <a:r>
              <a:rPr lang="en-US" sz="1100">
                <a:solidFill>
                  <a:schemeClr val="dk2"/>
                </a:solidFill>
                <a:latin typeface="Century Gothic"/>
                <a:ea typeface="Century Gothic"/>
                <a:cs typeface="Century Gothic"/>
                <a:sym typeface="Century Gothic"/>
              </a:rPr>
              <a:t>Integrate nexgen animal movement analysis tools into the DAC </a:t>
            </a:r>
            <a:br>
              <a:rPr lang="en-US" sz="1100">
                <a:solidFill>
                  <a:schemeClr val="dk2"/>
                </a:solidFill>
                <a:latin typeface="Century Gothic"/>
                <a:ea typeface="Century Gothic"/>
                <a:cs typeface="Century Gothic"/>
                <a:sym typeface="Century Gothic"/>
              </a:rPr>
            </a:br>
            <a:r>
              <a:rPr lang="en-US" sz="1100">
                <a:solidFill>
                  <a:schemeClr val="dk2"/>
                </a:solidFill>
                <a:latin typeface="Century Gothic"/>
                <a:ea typeface="Century Gothic"/>
                <a:cs typeface="Century Gothic"/>
                <a:sym typeface="Century Gothic"/>
              </a:rPr>
              <a:t>including State Space Modeling and Innovative analytics and visualization tools/products </a:t>
            </a:r>
            <a:endParaRPr sz="1100">
              <a:solidFill>
                <a:schemeClr val="dk2"/>
              </a:solidFill>
              <a:latin typeface="Century Gothic"/>
              <a:ea typeface="Century Gothic"/>
              <a:cs typeface="Century Gothic"/>
              <a:sym typeface="Century Gothic"/>
            </a:endParaRPr>
          </a:p>
          <a:p>
            <a:pPr marL="914400" lvl="1" indent="-298450" algn="l" rtl="0">
              <a:spcBef>
                <a:spcPts val="1000"/>
              </a:spcBef>
              <a:spcAft>
                <a:spcPts val="0"/>
              </a:spcAft>
              <a:buClr>
                <a:schemeClr val="dk2"/>
              </a:buClr>
              <a:buSzPts val="1100"/>
              <a:buFont typeface="Century Gothic"/>
              <a:buChar char="○"/>
            </a:pPr>
            <a:r>
              <a:rPr lang="en-US" sz="1100">
                <a:solidFill>
                  <a:schemeClr val="dk2"/>
                </a:solidFill>
                <a:latin typeface="Century Gothic"/>
                <a:ea typeface="Century Gothic"/>
                <a:cs typeface="Century Gothic"/>
                <a:sym typeface="Century Gothic"/>
              </a:rPr>
              <a:t>Partner with the OTN and the U.S. acoustic telemetry community to enable the DAC to serve as a national aggregation point for publically available U.S. acoustic telemetry datasets and assist acoustic PIs with the permanent archival, DOI minting and release of their data. </a:t>
            </a:r>
            <a:endParaRPr sz="1100">
              <a:solidFill>
                <a:schemeClr val="dk2"/>
              </a:solidFill>
              <a:latin typeface="Century Gothic"/>
              <a:ea typeface="Century Gothic"/>
              <a:cs typeface="Century Gothic"/>
              <a:sym typeface="Century Gothic"/>
            </a:endParaRPr>
          </a:p>
          <a:p>
            <a:pPr marL="914400" lvl="1" indent="-298450" algn="l" rtl="0">
              <a:spcBef>
                <a:spcPts val="1000"/>
              </a:spcBef>
              <a:spcAft>
                <a:spcPts val="1000"/>
              </a:spcAft>
              <a:buClr>
                <a:schemeClr val="dk2"/>
              </a:buClr>
              <a:buSzPts val="1100"/>
              <a:buFont typeface="Century Gothic"/>
              <a:buChar char="○"/>
            </a:pPr>
            <a:r>
              <a:rPr lang="en-US" sz="1100">
                <a:solidFill>
                  <a:schemeClr val="dk2"/>
                </a:solidFill>
                <a:latin typeface="Century Gothic"/>
                <a:ea typeface="Century Gothic"/>
                <a:cs typeface="Century Gothic"/>
                <a:sym typeface="Century Gothic"/>
              </a:rPr>
              <a:t>Maintain strong collaboration with MBON aimed as a sustained IOOS Bio-observing system </a:t>
            </a:r>
            <a:endParaRPr sz="1100"/>
          </a:p>
        </p:txBody>
      </p:sp>
      <p:sp>
        <p:nvSpPr>
          <p:cNvPr id="474" name="Google Shape;474;g6e0159c8fd_0_608:notes"/>
          <p:cNvSpPr txBox="1">
            <a:spLocks noGrp="1"/>
          </p:cNvSpPr>
          <p:nvPr>
            <p:ph type="sldNum" idx="12"/>
          </p:nvPr>
        </p:nvSpPr>
        <p:spPr>
          <a:xfrm>
            <a:off x="3884122" y="8685861"/>
            <a:ext cx="2972400" cy="4566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sz="1400">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6db4a118a5_0_639:notes"/>
          <p:cNvSpPr>
            <a:spLocks noGrp="1" noRot="1" noChangeAspect="1"/>
          </p:cNvSpPr>
          <p:nvPr>
            <p:ph type="sldImg" idx="2"/>
          </p:nvPr>
        </p:nvSpPr>
        <p:spPr>
          <a:xfrm>
            <a:off x="390690" y="686425"/>
            <a:ext cx="6076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6db4a118a5_0_639:notes"/>
          <p:cNvSpPr txBox="1">
            <a:spLocks noGrp="1"/>
          </p:cNvSpPr>
          <p:nvPr>
            <p:ph type="body" idx="1"/>
          </p:nvPr>
        </p:nvSpPr>
        <p:spPr>
          <a:xfrm>
            <a:off x="685800" y="4343713"/>
            <a:ext cx="5486400" cy="4113900"/>
          </a:xfrm>
          <a:prstGeom prst="rect">
            <a:avLst/>
          </a:prstGeom>
        </p:spPr>
        <p:txBody>
          <a:bodyPr spcFirstLastPara="1" wrap="square" lIns="91425" tIns="45700" rIns="91425" bIns="45700" anchor="t" anchorCtr="0">
            <a:noAutofit/>
          </a:bodyPr>
          <a:lstStyle/>
          <a:p>
            <a:pPr marL="444500" lvl="0" indent="-285750" algn="l" rtl="0">
              <a:spcBef>
                <a:spcPts val="0"/>
              </a:spcBef>
              <a:spcAft>
                <a:spcPts val="0"/>
              </a:spcAft>
              <a:buClr>
                <a:srgbClr val="222222"/>
              </a:buClr>
              <a:buSzPts val="1100"/>
              <a:buChar char="●"/>
            </a:pPr>
            <a:r>
              <a:rPr lang="en-US" sz="1100">
                <a:solidFill>
                  <a:srgbClr val="222222"/>
                </a:solidFill>
                <a:highlight>
                  <a:srgbClr val="FFFFFF"/>
                </a:highlight>
              </a:rPr>
              <a:t>MBON represents a strong partnership among NOAA, NASA, and BOEM with investments totaling over $2M per year since FY14.</a:t>
            </a:r>
            <a:endParaRPr sz="1100">
              <a:solidFill>
                <a:srgbClr val="222222"/>
              </a:solidFill>
              <a:highlight>
                <a:srgbClr val="FFFFFF"/>
              </a:highlight>
            </a:endParaRPr>
          </a:p>
          <a:p>
            <a:pPr marL="444500" lvl="0" indent="-285750" algn="l" rtl="0">
              <a:spcBef>
                <a:spcPts val="0"/>
              </a:spcBef>
              <a:spcAft>
                <a:spcPts val="0"/>
              </a:spcAft>
              <a:buClr>
                <a:srgbClr val="222222"/>
              </a:buClr>
              <a:buSzPts val="1100"/>
              <a:buChar char="●"/>
            </a:pPr>
            <a:r>
              <a:rPr lang="en-US" sz="1100">
                <a:solidFill>
                  <a:srgbClr val="222222"/>
                </a:solidFill>
                <a:highlight>
                  <a:srgbClr val="FFFFFF"/>
                </a:highlight>
              </a:rPr>
              <a:t>MBON projects have been central in developing best practices for environmental DNA and demonstrating its utility for biological ocean observing; using a single water sample, eDNA can be used to detect organisms ranging from microbes to zooplankton, fish, and whales. This was highlighted at the first US national eDNA conference in November 2018. </a:t>
            </a:r>
            <a:endParaRPr sz="1100">
              <a:solidFill>
                <a:srgbClr val="222222"/>
              </a:solidFill>
              <a:highlight>
                <a:srgbClr val="FFFFFF"/>
              </a:highlight>
            </a:endParaRPr>
          </a:p>
          <a:p>
            <a:pPr marL="444500" lvl="0" indent="-285750" algn="l" rtl="0">
              <a:spcBef>
                <a:spcPts val="0"/>
              </a:spcBef>
              <a:spcAft>
                <a:spcPts val="0"/>
              </a:spcAft>
              <a:buClr>
                <a:srgbClr val="222222"/>
              </a:buClr>
              <a:buSzPts val="1100"/>
              <a:buChar char="●"/>
            </a:pPr>
            <a:r>
              <a:rPr lang="en-US" sz="1100">
                <a:solidFill>
                  <a:srgbClr val="222222"/>
                </a:solidFill>
                <a:highlight>
                  <a:srgbClr val="FFFFFF"/>
                </a:highlight>
              </a:rPr>
              <a:t>In addition to development of the molecular aspects, MBON projects have also advanced the means to collect samples for eDNA analysis using autonomous underwater vehicles.  This combination will eventually revolutionize our ability to develop required baselines and time series for life in the sea on regional to global scales.</a:t>
            </a:r>
            <a:endParaRPr sz="1100">
              <a:solidFill>
                <a:srgbClr val="222222"/>
              </a:solidFill>
              <a:highlight>
                <a:srgbClr val="FFFFFF"/>
              </a:highlight>
            </a:endParaRPr>
          </a:p>
          <a:p>
            <a:pPr marL="444500" lvl="0" indent="-285750" algn="l" rtl="0">
              <a:spcBef>
                <a:spcPts val="0"/>
              </a:spcBef>
              <a:spcAft>
                <a:spcPts val="0"/>
              </a:spcAft>
              <a:buClr>
                <a:srgbClr val="222222"/>
              </a:buClr>
              <a:buSzPts val="1100"/>
              <a:buChar char="●"/>
            </a:pPr>
            <a:r>
              <a:rPr lang="en-US" sz="1100">
                <a:solidFill>
                  <a:srgbClr val="222222"/>
                </a:solidFill>
                <a:highlight>
                  <a:srgbClr val="FFFFFF"/>
                </a:highlight>
              </a:rPr>
              <a:t>MBON is also developing a dynamic seascape classification for the global ocean, characterizing the extent to which seascapes are dynamic on temporal and spatial scales. Seascapes are being identified using model and satellite remote sensing data that are updated regularly and time series that provide a historical context for reference against which to measure change; they are available on an operational basis at NOAA CoastWatch.</a:t>
            </a:r>
            <a:endParaRPr sz="1100">
              <a:solidFill>
                <a:srgbClr val="222222"/>
              </a:solidFill>
              <a:highlight>
                <a:srgbClr val="FFFFFF"/>
              </a:highlight>
            </a:endParaRPr>
          </a:p>
        </p:txBody>
      </p:sp>
      <p:sp>
        <p:nvSpPr>
          <p:cNvPr id="485" name="Google Shape;485;g6db4a118a5_0_639:notes"/>
          <p:cNvSpPr txBox="1">
            <a:spLocks noGrp="1"/>
          </p:cNvSpPr>
          <p:nvPr>
            <p:ph type="sldNum" idx="12"/>
          </p:nvPr>
        </p:nvSpPr>
        <p:spPr>
          <a:xfrm>
            <a:off x="3884122" y="8685861"/>
            <a:ext cx="2972400" cy="4566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sz="1400">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6e0159c8fd_0_2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0" name="Google Shape;500;g6e0159c8fd_0_2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769c5dfd0f_1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1" name="Google Shape;511;g769c5dfd0f_1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6e0159c8fd_0_7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6e0159c8fd_0_7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1" name="Google Shape;521;g6e0159c8fd_0_78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6e0159c8fd_0_3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6e0159c8fd_0_3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4" name="Google Shape;534;g6e0159c8fd_0_3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6e0159c8fd_0_401:notes"/>
          <p:cNvSpPr>
            <a:spLocks noGrp="1" noRot="1" noChangeAspect="1"/>
          </p:cNvSpPr>
          <p:nvPr>
            <p:ph type="sldImg" idx="2"/>
          </p:nvPr>
        </p:nvSpPr>
        <p:spPr>
          <a:xfrm>
            <a:off x="390690" y="686425"/>
            <a:ext cx="6076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6e0159c8fd_0_401:notes"/>
          <p:cNvSpPr txBox="1">
            <a:spLocks noGrp="1"/>
          </p:cNvSpPr>
          <p:nvPr>
            <p:ph type="body" idx="1"/>
          </p:nvPr>
        </p:nvSpPr>
        <p:spPr>
          <a:xfrm>
            <a:off x="685800" y="4343713"/>
            <a:ext cx="5486400" cy="4113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3" name="Google Shape;543;g6e0159c8fd_0_401:notes"/>
          <p:cNvSpPr txBox="1">
            <a:spLocks noGrp="1"/>
          </p:cNvSpPr>
          <p:nvPr>
            <p:ph type="sldNum" idx="12"/>
          </p:nvPr>
        </p:nvSpPr>
        <p:spPr>
          <a:xfrm>
            <a:off x="3884122" y="8685861"/>
            <a:ext cx="2972400" cy="4566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sz="1400">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6db4a118a5_0_725:notes"/>
          <p:cNvSpPr>
            <a:spLocks noGrp="1" noRot="1" noChangeAspect="1"/>
          </p:cNvSpPr>
          <p:nvPr>
            <p:ph type="sldImg" idx="2"/>
          </p:nvPr>
        </p:nvSpPr>
        <p:spPr>
          <a:xfrm>
            <a:off x="390690" y="686425"/>
            <a:ext cx="6076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6db4a118a5_0_725:notes"/>
          <p:cNvSpPr txBox="1">
            <a:spLocks noGrp="1"/>
          </p:cNvSpPr>
          <p:nvPr>
            <p:ph type="body" idx="1"/>
          </p:nvPr>
        </p:nvSpPr>
        <p:spPr>
          <a:xfrm>
            <a:off x="685800" y="4343713"/>
            <a:ext cx="5486400" cy="4113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5" name="Google Shape;555;g6db4a118a5_0_725:notes"/>
          <p:cNvSpPr txBox="1">
            <a:spLocks noGrp="1"/>
          </p:cNvSpPr>
          <p:nvPr>
            <p:ph type="sldNum" idx="12"/>
          </p:nvPr>
        </p:nvSpPr>
        <p:spPr>
          <a:xfrm>
            <a:off x="3884122" y="8685861"/>
            <a:ext cx="2972400" cy="4566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23</a:t>
            </a:fld>
            <a:endParaRPr sz="1400">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6db4a118a5_0_736:notes"/>
          <p:cNvSpPr>
            <a:spLocks noGrp="1" noRot="1" noChangeAspect="1"/>
          </p:cNvSpPr>
          <p:nvPr>
            <p:ph type="sldImg" idx="2"/>
          </p:nvPr>
        </p:nvSpPr>
        <p:spPr>
          <a:xfrm>
            <a:off x="390690" y="686425"/>
            <a:ext cx="6076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6db4a118a5_0_736:notes"/>
          <p:cNvSpPr txBox="1">
            <a:spLocks noGrp="1"/>
          </p:cNvSpPr>
          <p:nvPr>
            <p:ph type="body" idx="1"/>
          </p:nvPr>
        </p:nvSpPr>
        <p:spPr>
          <a:xfrm>
            <a:off x="685800" y="4343713"/>
            <a:ext cx="5486400" cy="4113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Picture (top): Figure 1 from “From the Oceans to the Cloud: Opportunities and Challenges for Data, Models, Computation and Workflows”. Data broker architecture diagram for Cloud ingest (source: NOAA BDP). CICS-NC: Cooperative Institute for Climate and Satellites – North Carolina.</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Code Sprint Summary:</a:t>
            </a:r>
            <a:endParaRPr/>
          </a:p>
          <a:p>
            <a:pPr marL="0" lvl="0" indent="0" algn="l" rtl="0">
              <a:spcBef>
                <a:spcPts val="0"/>
              </a:spcBef>
              <a:spcAft>
                <a:spcPts val="0"/>
              </a:spcAft>
              <a:buNone/>
            </a:pPr>
            <a:r>
              <a:rPr lang="en-US"/>
              <a:t>The IOOS Program Office, in collaboration with the Great Lakes Observing System (GLOS), hosted the inaugural IOOS Code Sprint October 8 - 10 in Ann Arbor, MI (for more information and materials, see: https://www.glos.us/code-sprint/).. The Code Sprint brought together over 45 software developers, data managers, and technical professionals from the IOOS Data Management and Communications (DMAC), the Canadian IOOS (CIOOS), Ocean Observatories, and other communities, to advance capabilities to publish physical, chemical, and biological ocean and lake observations. Most of the work centered on improving open source software libraries hosted on IOOS’ GitHub organization (https://github.com/ioos). Specifically, work was done to standardize the software used for QARTOD implementation, query and plot timeseries datasets hosted on ERDDAP servers on a mobile-friendly app, format and display biological datasets in Darwin Core schema, and leverage emerging commercial cloud technologies like ‘functions-as-a-service’ for data publishing needs. The Sprint combined parallel breakout sprint workgroup time with short lightning talk sessions and a few tutorials on technical topics of interest, including Python code packaging best practices, Docker, and the Python-based Pangeo platform for big data geoscience. The Code Sprint was hosted at a coworking venue in downtown Ann Arbor that provided flexible space for teaming and full-group presentations. A slide deck summarizing the sprint activities described below is available at the Code Sprint website.</a:t>
            </a:r>
            <a:endParaRPr/>
          </a:p>
        </p:txBody>
      </p:sp>
      <p:sp>
        <p:nvSpPr>
          <p:cNvPr id="567" name="Google Shape;567;g6db4a118a5_0_736:notes"/>
          <p:cNvSpPr txBox="1">
            <a:spLocks noGrp="1"/>
          </p:cNvSpPr>
          <p:nvPr>
            <p:ph type="sldNum" idx="12"/>
          </p:nvPr>
        </p:nvSpPr>
        <p:spPr>
          <a:xfrm>
            <a:off x="3884122" y="8685861"/>
            <a:ext cx="2972400" cy="4566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sz="1400">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6e0159c8fd_0_5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6e0159c8fd_0_5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Developing and running numerical circulation models in the cloud.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US"/>
              <a:t>Accelerate transition from research to operations by creating a cloud based environment that closely</a:t>
            </a:r>
            <a:endParaRPr/>
          </a:p>
          <a:p>
            <a:pPr marL="0" lvl="0" indent="0" algn="l" rtl="0">
              <a:spcBef>
                <a:spcPts val="0"/>
              </a:spcBef>
              <a:spcAft>
                <a:spcPts val="0"/>
              </a:spcAft>
              <a:buClr>
                <a:schemeClr val="dk1"/>
              </a:buClr>
              <a:buSzPts val="1100"/>
              <a:buFont typeface="Arial"/>
              <a:buNone/>
            </a:pPr>
            <a:r>
              <a:rPr lang="en-US"/>
              <a:t>emulates the operational environment of the National Weather Service supercomputer in terms of access to</a:t>
            </a:r>
            <a:endParaRPr/>
          </a:p>
          <a:p>
            <a:pPr marL="0" lvl="0" indent="0" algn="l" rtl="0">
              <a:spcBef>
                <a:spcPts val="0"/>
              </a:spcBef>
              <a:spcAft>
                <a:spcPts val="0"/>
              </a:spcAft>
              <a:buNone/>
            </a:pPr>
            <a:r>
              <a:rPr lang="en-US"/>
              <a:t>initial/boundary conditions and in situ data for assimilation and/or verification.</a:t>
            </a:r>
            <a:endParaRPr/>
          </a:p>
          <a:p>
            <a:pPr marL="457200" lvl="0" indent="-317500" algn="l" rtl="0">
              <a:spcBef>
                <a:spcPts val="0"/>
              </a:spcBef>
              <a:spcAft>
                <a:spcPts val="0"/>
              </a:spcAft>
              <a:buSzPts val="1400"/>
              <a:buChar char="●"/>
            </a:pPr>
            <a:r>
              <a:rPr lang="en-US"/>
              <a:t>The cloud infrastructure will be a tool to increase the capability of NOS to transition models from research</a:t>
            </a:r>
            <a:endParaRPr/>
          </a:p>
          <a:p>
            <a:pPr marL="0" lvl="0" indent="0" algn="l" rtl="0">
              <a:spcBef>
                <a:spcPts val="0"/>
              </a:spcBef>
              <a:spcAft>
                <a:spcPts val="0"/>
              </a:spcAft>
              <a:buClr>
                <a:schemeClr val="dk1"/>
              </a:buClr>
              <a:buSzPts val="1100"/>
              <a:buFont typeface="Arial"/>
              <a:buNone/>
            </a:pPr>
            <a:r>
              <a:rPr lang="en-US"/>
              <a:t>to operations and to provide an alternative computational environment to NCEP Central Operations, for</a:t>
            </a:r>
            <a:endParaRPr/>
          </a:p>
          <a:p>
            <a:pPr marL="0" lvl="0" indent="0" algn="l" rtl="0">
              <a:spcBef>
                <a:spcPts val="0"/>
              </a:spcBef>
              <a:spcAft>
                <a:spcPts val="0"/>
              </a:spcAft>
              <a:buClr>
                <a:schemeClr val="dk1"/>
              </a:buClr>
              <a:buSzPts val="1100"/>
              <a:buFont typeface="Arial"/>
              <a:buNone/>
            </a:pPr>
            <a:r>
              <a:rPr lang="en-US"/>
              <a:t>running ocean models and delivering quasi-operational products. As such there is a need for researchers</a:t>
            </a:r>
            <a:endParaRPr/>
          </a:p>
          <a:p>
            <a:pPr marL="0" lvl="0" indent="0" algn="l" rtl="0">
              <a:spcBef>
                <a:spcPts val="0"/>
              </a:spcBef>
              <a:spcAft>
                <a:spcPts val="0"/>
              </a:spcAft>
              <a:buClr>
                <a:schemeClr val="dk1"/>
              </a:buClr>
              <a:buSzPts val="1100"/>
              <a:buFont typeface="Arial"/>
              <a:buNone/>
            </a:pPr>
            <a:r>
              <a:rPr lang="en-US"/>
              <a:t>outside of NOAA to access the system and for NOS model operators (CO-OPS and OCS/CSDL) to access</a:t>
            </a:r>
            <a:endParaRPr/>
          </a:p>
          <a:p>
            <a:pPr marL="0" lvl="0" indent="0" algn="l" rtl="0">
              <a:spcBef>
                <a:spcPts val="0"/>
              </a:spcBef>
              <a:spcAft>
                <a:spcPts val="0"/>
              </a:spcAft>
              <a:buClr>
                <a:schemeClr val="dk1"/>
              </a:buClr>
              <a:buSzPts val="1100"/>
              <a:buFont typeface="Arial"/>
              <a:buNone/>
            </a:pPr>
            <a:r>
              <a:rPr lang="en-US"/>
              <a:t>the system. These two communities have different IT security risk postures and this project will begin to</a:t>
            </a:r>
            <a:endParaRPr/>
          </a:p>
          <a:p>
            <a:pPr marL="0" lvl="0" indent="0" algn="l" rtl="0">
              <a:spcBef>
                <a:spcPts val="0"/>
              </a:spcBef>
              <a:spcAft>
                <a:spcPts val="0"/>
              </a:spcAft>
              <a:buNone/>
            </a:pPr>
            <a:r>
              <a:rPr lang="en-US"/>
              <a:t>outline the different requirements for addressing these risks.</a:t>
            </a:r>
            <a:endParaRPr/>
          </a:p>
          <a:p>
            <a:pPr marL="457200" lvl="0" indent="-317500" algn="l" rtl="0">
              <a:spcBef>
                <a:spcPts val="0"/>
              </a:spcBef>
              <a:spcAft>
                <a:spcPts val="0"/>
              </a:spcAft>
              <a:buSzPts val="1400"/>
              <a:buChar char="●"/>
            </a:pPr>
            <a:r>
              <a:rPr lang="en-US"/>
              <a:t>Encourage community development of ocean models by enabling software engineering best practices - such</a:t>
            </a:r>
            <a:endParaRPr/>
          </a:p>
          <a:p>
            <a:pPr marL="0" lvl="0" indent="0" algn="l" rtl="0">
              <a:spcBef>
                <a:spcPts val="0"/>
              </a:spcBef>
              <a:spcAft>
                <a:spcPts val="0"/>
              </a:spcAft>
              <a:buNone/>
            </a:pPr>
            <a:r>
              <a:rPr lang="en-US"/>
              <a:t>as distributed version control, and continuous integration testing.</a:t>
            </a:r>
            <a:endParaRPr/>
          </a:p>
          <a:p>
            <a:pPr marL="457200" lvl="0" indent="-317500" algn="l" rtl="0">
              <a:spcBef>
                <a:spcPts val="0"/>
              </a:spcBef>
              <a:spcAft>
                <a:spcPts val="0"/>
              </a:spcAft>
              <a:buSzPts val="1400"/>
              <a:buChar char="●"/>
            </a:pPr>
            <a:r>
              <a:rPr lang="en-US"/>
              <a:t>Develop tools and best practices to ensure computational costs are allocated to various projects</a:t>
            </a:r>
            <a:endParaRPr/>
          </a:p>
          <a:p>
            <a:pPr marL="0" lvl="0" indent="0" algn="l" rtl="0">
              <a:spcBef>
                <a:spcPts val="0"/>
              </a:spcBef>
              <a:spcAft>
                <a:spcPts val="0"/>
              </a:spcAft>
              <a:buClr>
                <a:schemeClr val="dk1"/>
              </a:buClr>
              <a:buSzPts val="1100"/>
              <a:buFont typeface="Arial"/>
              <a:buNone/>
            </a:pPr>
            <a:r>
              <a:rPr lang="en-US"/>
              <a:t>appropriately and that costs for major system functionality are well understood (e.g. data ingest/egress v.</a:t>
            </a:r>
            <a:endParaRPr/>
          </a:p>
          <a:p>
            <a:pPr marL="0" lvl="0" indent="0" algn="l" rtl="0">
              <a:spcBef>
                <a:spcPts val="0"/>
              </a:spcBef>
              <a:spcAft>
                <a:spcPts val="0"/>
              </a:spcAft>
              <a:buNone/>
            </a:pPr>
            <a:r>
              <a:rPr lang="en-US"/>
              <a:t>cycle time).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6db4a118a5_0_745:notes"/>
          <p:cNvSpPr>
            <a:spLocks noGrp="1" noRot="1" noChangeAspect="1"/>
          </p:cNvSpPr>
          <p:nvPr>
            <p:ph type="sldImg" idx="2"/>
          </p:nvPr>
        </p:nvSpPr>
        <p:spPr>
          <a:xfrm>
            <a:off x="390690" y="686425"/>
            <a:ext cx="6076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6db4a118a5_0_745:notes"/>
          <p:cNvSpPr txBox="1">
            <a:spLocks noGrp="1"/>
          </p:cNvSpPr>
          <p:nvPr>
            <p:ph type="body" idx="1"/>
          </p:nvPr>
        </p:nvSpPr>
        <p:spPr>
          <a:xfrm>
            <a:off x="685800" y="4343713"/>
            <a:ext cx="5486400" cy="4113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g6db4a118a5_0_745:notes"/>
          <p:cNvSpPr txBox="1">
            <a:spLocks noGrp="1"/>
          </p:cNvSpPr>
          <p:nvPr>
            <p:ph type="sldNum" idx="12"/>
          </p:nvPr>
        </p:nvSpPr>
        <p:spPr>
          <a:xfrm>
            <a:off x="3884122" y="8685861"/>
            <a:ext cx="2972400" cy="4566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26</a:t>
            </a:fld>
            <a:endParaRPr sz="1400">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6db4a118a5_0_782:notes"/>
          <p:cNvSpPr>
            <a:spLocks noGrp="1" noRot="1" noChangeAspect="1"/>
          </p:cNvSpPr>
          <p:nvPr>
            <p:ph type="sldImg" idx="2"/>
          </p:nvPr>
        </p:nvSpPr>
        <p:spPr>
          <a:xfrm>
            <a:off x="390690" y="686425"/>
            <a:ext cx="6076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6db4a118a5_0_782:notes"/>
          <p:cNvSpPr txBox="1">
            <a:spLocks noGrp="1"/>
          </p:cNvSpPr>
          <p:nvPr>
            <p:ph type="body" idx="1"/>
          </p:nvPr>
        </p:nvSpPr>
        <p:spPr>
          <a:xfrm>
            <a:off x="685800" y="4343713"/>
            <a:ext cx="5486400" cy="4113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6" name="Google Shape;596;g6db4a118a5_0_782:notes"/>
          <p:cNvSpPr txBox="1">
            <a:spLocks noGrp="1"/>
          </p:cNvSpPr>
          <p:nvPr>
            <p:ph type="sldNum" idx="12"/>
          </p:nvPr>
        </p:nvSpPr>
        <p:spPr>
          <a:xfrm>
            <a:off x="3884122" y="8685861"/>
            <a:ext cx="2972400" cy="4566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27</a:t>
            </a:fld>
            <a:endParaRPr sz="1400">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6db4a118a5_0_10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6" name="Google Shape;606;g6db4a118a5_0_10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6e0159c8fd_0_493:notes"/>
          <p:cNvSpPr>
            <a:spLocks noGrp="1" noRot="1" noChangeAspect="1"/>
          </p:cNvSpPr>
          <p:nvPr>
            <p:ph type="sldImg" idx="2"/>
          </p:nvPr>
        </p:nvSpPr>
        <p:spPr>
          <a:xfrm>
            <a:off x="396212" y="686426"/>
            <a:ext cx="60657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4" name="Google Shape;614;g6e0159c8fd_0_493:notes"/>
          <p:cNvSpPr txBox="1">
            <a:spLocks noGrp="1"/>
          </p:cNvSpPr>
          <p:nvPr>
            <p:ph type="body" idx="1"/>
          </p:nvPr>
        </p:nvSpPr>
        <p:spPr>
          <a:xfrm>
            <a:off x="685800" y="4343400"/>
            <a:ext cx="5486400" cy="41148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endParaRPr sz="1400"/>
          </a:p>
        </p:txBody>
      </p:sp>
      <p:sp>
        <p:nvSpPr>
          <p:cNvPr id="615" name="Google Shape;615;g6e0159c8fd_0_493:notes"/>
          <p:cNvSpPr txBox="1">
            <a:spLocks noGrp="1"/>
          </p:cNvSpPr>
          <p:nvPr>
            <p:ph type="sldNum" idx="12"/>
          </p:nvPr>
        </p:nvSpPr>
        <p:spPr>
          <a:xfrm>
            <a:off x="3884613" y="8685213"/>
            <a:ext cx="2971800" cy="4572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sz="1400"/>
              <a:t>29</a:t>
            </a:fld>
            <a:endParaRPr sz="14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6db4a118a5_0_0:notes"/>
          <p:cNvSpPr>
            <a:spLocks noGrp="1" noRot="1" noChangeAspect="1"/>
          </p:cNvSpPr>
          <p:nvPr>
            <p:ph type="sldImg" idx="2"/>
          </p:nvPr>
        </p:nvSpPr>
        <p:spPr>
          <a:xfrm>
            <a:off x="390690" y="686425"/>
            <a:ext cx="6076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6db4a118a5_0_0:notes"/>
          <p:cNvSpPr txBox="1">
            <a:spLocks noGrp="1"/>
          </p:cNvSpPr>
          <p:nvPr>
            <p:ph type="body" idx="1"/>
          </p:nvPr>
        </p:nvSpPr>
        <p:spPr>
          <a:xfrm>
            <a:off x="685800" y="4343713"/>
            <a:ext cx="5486400" cy="4113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g6db4a118a5_0_0:notes"/>
          <p:cNvSpPr txBox="1">
            <a:spLocks noGrp="1"/>
          </p:cNvSpPr>
          <p:nvPr>
            <p:ph type="sldNum" idx="12"/>
          </p:nvPr>
        </p:nvSpPr>
        <p:spPr>
          <a:xfrm>
            <a:off x="3884122" y="8685861"/>
            <a:ext cx="2972400" cy="4566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3</a:t>
            </a:fld>
            <a:endParaRPr sz="1400">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6e0159c8fd_0_549:notes"/>
          <p:cNvSpPr txBox="1">
            <a:spLocks noGrp="1"/>
          </p:cNvSpPr>
          <p:nvPr>
            <p:ph type="body" idx="1"/>
          </p:nvPr>
        </p:nvSpPr>
        <p:spPr>
          <a:xfrm>
            <a:off x="685800" y="4343400"/>
            <a:ext cx="5486400" cy="4114800"/>
          </a:xfrm>
          <a:prstGeom prst="rect">
            <a:avLst/>
          </a:prstGeom>
        </p:spPr>
        <p:txBody>
          <a:bodyPr spcFirstLastPara="1" wrap="square" lIns="89750" tIns="89750" rIns="89750" bIns="89750" anchor="t" anchorCtr="0">
            <a:noAutofit/>
          </a:bodyPr>
          <a:lstStyle/>
          <a:p>
            <a:pPr marL="0" lvl="0" indent="0" algn="l" rtl="0">
              <a:spcBef>
                <a:spcPts val="0"/>
              </a:spcBef>
              <a:spcAft>
                <a:spcPts val="0"/>
              </a:spcAft>
              <a:buNone/>
            </a:pPr>
            <a:endParaRPr/>
          </a:p>
        </p:txBody>
      </p:sp>
      <p:sp>
        <p:nvSpPr>
          <p:cNvPr id="671" name="Google Shape;671;g6e0159c8fd_0_549:notes"/>
          <p:cNvSpPr>
            <a:spLocks noGrp="1" noRot="1" noChangeAspect="1"/>
          </p:cNvSpPr>
          <p:nvPr>
            <p:ph type="sldImg" idx="2"/>
          </p:nvPr>
        </p:nvSpPr>
        <p:spPr>
          <a:xfrm>
            <a:off x="396212" y="686426"/>
            <a:ext cx="60657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6e0159c8fd_0_566:notes"/>
          <p:cNvSpPr txBox="1">
            <a:spLocks noGrp="1"/>
          </p:cNvSpPr>
          <p:nvPr>
            <p:ph type="body" idx="1"/>
          </p:nvPr>
        </p:nvSpPr>
        <p:spPr>
          <a:xfrm>
            <a:off x="685800" y="4343400"/>
            <a:ext cx="5486400" cy="4114800"/>
          </a:xfrm>
          <a:prstGeom prst="rect">
            <a:avLst/>
          </a:prstGeom>
        </p:spPr>
        <p:txBody>
          <a:bodyPr spcFirstLastPara="1" wrap="square" lIns="89750" tIns="89750" rIns="89750" bIns="89750" anchor="t" anchorCtr="0">
            <a:noAutofit/>
          </a:bodyPr>
          <a:lstStyle/>
          <a:p>
            <a:pPr marL="0" lvl="0" indent="0" algn="l" rtl="0">
              <a:spcBef>
                <a:spcPts val="0"/>
              </a:spcBef>
              <a:spcAft>
                <a:spcPts val="0"/>
              </a:spcAft>
              <a:buNone/>
            </a:pPr>
            <a:endParaRPr/>
          </a:p>
        </p:txBody>
      </p:sp>
      <p:sp>
        <p:nvSpPr>
          <p:cNvPr id="689" name="Google Shape;689;g6e0159c8fd_0_566:notes"/>
          <p:cNvSpPr>
            <a:spLocks noGrp="1" noRot="1" noChangeAspect="1"/>
          </p:cNvSpPr>
          <p:nvPr>
            <p:ph type="sldImg" idx="2"/>
          </p:nvPr>
        </p:nvSpPr>
        <p:spPr>
          <a:xfrm>
            <a:off x="396212" y="686426"/>
            <a:ext cx="60657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6db4a118a5_0_7:notes"/>
          <p:cNvSpPr txBox="1">
            <a:spLocks noGrp="1"/>
          </p:cNvSpPr>
          <p:nvPr>
            <p:ph type="body" idx="1"/>
          </p:nvPr>
        </p:nvSpPr>
        <p:spPr>
          <a:xfrm>
            <a:off x="685800" y="4343713"/>
            <a:ext cx="5486400" cy="4113900"/>
          </a:xfrm>
          <a:prstGeom prst="rect">
            <a:avLst/>
          </a:prstGeom>
        </p:spPr>
        <p:txBody>
          <a:bodyPr spcFirstLastPara="1" wrap="square" lIns="91425" tIns="45700" rIns="91425" bIns="45700" anchor="t" anchorCtr="0">
            <a:noAutofit/>
          </a:bodyPr>
          <a:lstStyle/>
          <a:p>
            <a:pPr marL="0" lvl="0" indent="0" algn="l" rtl="0">
              <a:lnSpc>
                <a:spcPct val="115000"/>
              </a:lnSpc>
              <a:spcBef>
                <a:spcPts val="100"/>
              </a:spcBef>
              <a:spcAft>
                <a:spcPts val="0"/>
              </a:spcAft>
              <a:buClr>
                <a:schemeClr val="dk1"/>
              </a:buClr>
              <a:buSzPts val="1100"/>
              <a:buFont typeface="Arial"/>
              <a:buNone/>
            </a:pPr>
            <a:r>
              <a:rPr lang="en-US" sz="1200" b="1">
                <a:solidFill>
                  <a:srgbClr val="043185"/>
                </a:solidFill>
                <a:latin typeface="Century Gothic"/>
                <a:ea typeface="Century Gothic"/>
                <a:cs typeface="Century Gothic"/>
                <a:sym typeface="Century Gothic"/>
              </a:rPr>
              <a:t>Five Strategic Goals:</a:t>
            </a:r>
            <a:endParaRPr sz="1200" b="1">
              <a:solidFill>
                <a:srgbClr val="043185"/>
              </a:solidFill>
              <a:latin typeface="Century Gothic"/>
              <a:ea typeface="Century Gothic"/>
              <a:cs typeface="Century Gothic"/>
              <a:sym typeface="Century Gothic"/>
            </a:endParaRPr>
          </a:p>
          <a:p>
            <a:pPr marL="0" lvl="0" indent="0" algn="just" rtl="0">
              <a:lnSpc>
                <a:spcPct val="115000"/>
              </a:lnSpc>
              <a:spcBef>
                <a:spcPts val="1700"/>
              </a:spcBef>
              <a:spcAft>
                <a:spcPts val="0"/>
              </a:spcAft>
              <a:buClr>
                <a:schemeClr val="dk1"/>
              </a:buClr>
              <a:buSzPts val="1100"/>
              <a:buFont typeface="Arial"/>
              <a:buNone/>
            </a:pPr>
            <a:r>
              <a:rPr lang="en-US" sz="1200" b="1">
                <a:solidFill>
                  <a:schemeClr val="dk1"/>
                </a:solidFill>
                <a:latin typeface="Century Gothic"/>
                <a:ea typeface="Century Gothic"/>
                <a:cs typeface="Century Gothic"/>
                <a:sym typeface="Century Gothic"/>
              </a:rPr>
              <a:t>Goal 1: </a:t>
            </a:r>
            <a:r>
              <a:rPr lang="en-US" sz="1200">
                <a:solidFill>
                  <a:schemeClr val="dk1"/>
                </a:solidFill>
                <a:latin typeface="Century Gothic"/>
                <a:ea typeface="Century Gothic"/>
                <a:cs typeface="Century Gothic"/>
                <a:sym typeface="Century Gothic"/>
              </a:rPr>
              <a:t>Sustain long-term, high-quality observations of ocean, coastal, and Great Lakes environments to address local, regional and national needs.</a:t>
            </a:r>
            <a:endParaRPr sz="120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200" b="1">
                <a:solidFill>
                  <a:schemeClr val="dk1"/>
                </a:solidFill>
                <a:latin typeface="Century Gothic"/>
                <a:ea typeface="Century Gothic"/>
                <a:cs typeface="Century Gothic"/>
                <a:sym typeface="Century Gothic"/>
              </a:rPr>
              <a:t>Goal 2: </a:t>
            </a:r>
            <a:r>
              <a:rPr lang="en-US" sz="1200">
                <a:solidFill>
                  <a:schemeClr val="dk1"/>
                </a:solidFill>
                <a:latin typeface="Century Gothic"/>
                <a:ea typeface="Century Gothic"/>
                <a:cs typeface="Century Gothic"/>
                <a:sym typeface="Century Gothic"/>
              </a:rPr>
              <a:t>Deliver standardized, reliable, and accessible data.</a:t>
            </a:r>
            <a:endParaRPr sz="120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200" b="1">
                <a:solidFill>
                  <a:schemeClr val="dk1"/>
                </a:solidFill>
                <a:latin typeface="Century Gothic"/>
                <a:ea typeface="Century Gothic"/>
                <a:cs typeface="Century Gothic"/>
                <a:sym typeface="Century Gothic"/>
              </a:rPr>
              <a:t>Goal 3: </a:t>
            </a:r>
            <a:r>
              <a:rPr lang="en-US" sz="1200">
                <a:solidFill>
                  <a:schemeClr val="dk1"/>
                </a:solidFill>
                <a:latin typeface="Century Gothic"/>
                <a:ea typeface="Century Gothic"/>
                <a:cs typeface="Century Gothic"/>
                <a:sym typeface="Century Gothic"/>
              </a:rPr>
              <a:t>Support model predictions that address a wide range</a:t>
            </a:r>
            <a:endParaRPr sz="120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entury Gothic"/>
                <a:ea typeface="Century Gothic"/>
                <a:cs typeface="Century Gothic"/>
                <a:sym typeface="Century Gothic"/>
              </a:rPr>
              <a:t>of user requirements.</a:t>
            </a:r>
            <a:endParaRPr sz="120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200" b="1">
                <a:solidFill>
                  <a:schemeClr val="dk1"/>
                </a:solidFill>
                <a:latin typeface="Century Gothic"/>
                <a:ea typeface="Century Gothic"/>
                <a:cs typeface="Century Gothic"/>
                <a:sym typeface="Century Gothic"/>
              </a:rPr>
              <a:t>Goal 4: </a:t>
            </a:r>
            <a:r>
              <a:rPr lang="en-US" sz="1200">
                <a:solidFill>
                  <a:schemeClr val="dk1"/>
                </a:solidFill>
                <a:latin typeface="Century Gothic"/>
                <a:ea typeface="Century Gothic"/>
                <a:cs typeface="Century Gothic"/>
                <a:sym typeface="Century Gothic"/>
              </a:rPr>
              <a:t>Provide integrated, user-driven products and tools.</a:t>
            </a:r>
            <a:endParaRPr sz="120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200" b="1">
                <a:solidFill>
                  <a:schemeClr val="dk1"/>
                </a:solidFill>
                <a:latin typeface="Century Gothic"/>
                <a:ea typeface="Century Gothic"/>
                <a:cs typeface="Century Gothic"/>
                <a:sym typeface="Century Gothic"/>
              </a:rPr>
              <a:t>Goal 5: </a:t>
            </a:r>
            <a:r>
              <a:rPr lang="en-US" sz="1200">
                <a:solidFill>
                  <a:schemeClr val="dk1"/>
                </a:solidFill>
                <a:latin typeface="Century Gothic"/>
                <a:ea typeface="Century Gothic"/>
                <a:cs typeface="Century Gothic"/>
                <a:sym typeface="Century Gothic"/>
              </a:rPr>
              <a:t>Increase the reach and effectiveness of IOOS through  partnerships, stakeholder engagement, and Enterprise excellence.</a:t>
            </a:r>
            <a:endParaRPr sz="12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a:p>
        </p:txBody>
      </p:sp>
      <p:sp>
        <p:nvSpPr>
          <p:cNvPr id="706" name="Google Shape;706;g6db4a118a5_0_7:notes"/>
          <p:cNvSpPr>
            <a:spLocks noGrp="1" noRot="1" noChangeAspect="1"/>
          </p:cNvSpPr>
          <p:nvPr>
            <p:ph type="sldImg" idx="2"/>
          </p:nvPr>
        </p:nvSpPr>
        <p:spPr>
          <a:xfrm>
            <a:off x="390690" y="686425"/>
            <a:ext cx="60768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6e0159c8fd_0_349:notes"/>
          <p:cNvSpPr>
            <a:spLocks noGrp="1" noRot="1" noChangeAspect="1"/>
          </p:cNvSpPr>
          <p:nvPr>
            <p:ph type="sldImg" idx="2"/>
          </p:nvPr>
        </p:nvSpPr>
        <p:spPr>
          <a:xfrm>
            <a:off x="390690" y="686425"/>
            <a:ext cx="6076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6e0159c8fd_0_349:notes"/>
          <p:cNvSpPr txBox="1">
            <a:spLocks noGrp="1"/>
          </p:cNvSpPr>
          <p:nvPr>
            <p:ph type="body" idx="1"/>
          </p:nvPr>
        </p:nvSpPr>
        <p:spPr>
          <a:xfrm>
            <a:off x="685800" y="4343713"/>
            <a:ext cx="5486400" cy="4113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g6e0159c8fd_0_349:notes"/>
          <p:cNvSpPr txBox="1">
            <a:spLocks noGrp="1"/>
          </p:cNvSpPr>
          <p:nvPr>
            <p:ph type="sldNum" idx="12"/>
          </p:nvPr>
        </p:nvSpPr>
        <p:spPr>
          <a:xfrm>
            <a:off x="3884122" y="8685861"/>
            <a:ext cx="2972400" cy="4566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4</a:t>
            </a:fld>
            <a:endParaRPr sz="1400">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6db4a118a5_0_371:notes"/>
          <p:cNvSpPr>
            <a:spLocks noGrp="1" noRot="1" noChangeAspect="1"/>
          </p:cNvSpPr>
          <p:nvPr>
            <p:ph type="sldImg" idx="2"/>
          </p:nvPr>
        </p:nvSpPr>
        <p:spPr>
          <a:xfrm>
            <a:off x="390690" y="686425"/>
            <a:ext cx="6076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6db4a118a5_0_371:notes"/>
          <p:cNvSpPr txBox="1">
            <a:spLocks noGrp="1"/>
          </p:cNvSpPr>
          <p:nvPr>
            <p:ph type="body" idx="1"/>
          </p:nvPr>
        </p:nvSpPr>
        <p:spPr>
          <a:xfrm>
            <a:off x="685800" y="4343713"/>
            <a:ext cx="5486400" cy="4113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a:solidFill>
                  <a:srgbClr val="555555"/>
                </a:solidFill>
                <a:highlight>
                  <a:srgbClr val="FFFFFF"/>
                </a:highlight>
              </a:rPr>
              <a:t>Summer Regional Cabled Array (RCA) 44-day expedition (May 30-July 12, 2019) onboard the R/V Atlantis was highly successful with the completion of all tasks scheduled for this annual maintenance and operations cruise.</a:t>
            </a:r>
            <a:endParaRPr sz="1100">
              <a:solidFill>
                <a:srgbClr val="555555"/>
              </a:solidFill>
              <a:highlight>
                <a:srgbClr val="FFFFFF"/>
              </a:highlight>
            </a:endParaRPr>
          </a:p>
          <a:p>
            <a:pPr marL="0" lvl="0" indent="0" algn="l" rtl="0">
              <a:spcBef>
                <a:spcPts val="0"/>
              </a:spcBef>
              <a:spcAft>
                <a:spcPts val="0"/>
              </a:spcAft>
              <a:buNone/>
            </a:pPr>
            <a:endParaRPr sz="1100">
              <a:solidFill>
                <a:srgbClr val="555555"/>
              </a:solidFill>
              <a:highlight>
                <a:srgbClr val="FFFFFF"/>
              </a:highlight>
            </a:endParaRPr>
          </a:p>
          <a:p>
            <a:pPr marL="0" lvl="0" indent="0" algn="l" rtl="0">
              <a:spcBef>
                <a:spcPts val="0"/>
              </a:spcBef>
              <a:spcAft>
                <a:spcPts val="0"/>
              </a:spcAft>
              <a:buNone/>
            </a:pPr>
            <a:r>
              <a:rPr lang="en-US" sz="1100">
                <a:solidFill>
                  <a:srgbClr val="555555"/>
                </a:solidFill>
                <a:highlight>
                  <a:srgbClr val="FFFFFF"/>
                </a:highlight>
              </a:rPr>
              <a:t>Other big success for summer 2019 occurred during nine days of at-sea operations dedicated to turning and installation of  cabled and uncabled instrumentation and field work provided to externally-funded researchers. This work included the:</a:t>
            </a:r>
            <a:endParaRPr sz="1100">
              <a:solidFill>
                <a:srgbClr val="555555"/>
              </a:solidFill>
              <a:highlight>
                <a:srgbClr val="FFFFFF"/>
              </a:highlight>
            </a:endParaRPr>
          </a:p>
          <a:p>
            <a:pPr marL="0" lvl="0" indent="0" algn="l" rtl="0">
              <a:spcBef>
                <a:spcPts val="0"/>
              </a:spcBef>
              <a:spcAft>
                <a:spcPts val="0"/>
              </a:spcAft>
              <a:buNone/>
            </a:pPr>
            <a:endParaRPr sz="1100">
              <a:solidFill>
                <a:srgbClr val="555555"/>
              </a:solidFill>
              <a:highlight>
                <a:srgbClr val="FFFFFF"/>
              </a:highlight>
            </a:endParaRPr>
          </a:p>
          <a:p>
            <a:pPr marL="457200" lvl="0" indent="-298450" algn="l" rtl="0">
              <a:spcBef>
                <a:spcPts val="0"/>
              </a:spcBef>
              <a:spcAft>
                <a:spcPts val="0"/>
              </a:spcAft>
              <a:buClr>
                <a:srgbClr val="555555"/>
              </a:buClr>
              <a:buSzPts val="1100"/>
              <a:buChar char="●"/>
            </a:pPr>
            <a:r>
              <a:rPr lang="en-US" sz="1100">
                <a:solidFill>
                  <a:srgbClr val="555555"/>
                </a:solidFill>
                <a:highlight>
                  <a:srgbClr val="FFFFFF"/>
                </a:highlight>
              </a:rPr>
              <a:t>Installation of an NSF-funded new high resolution, self-calibrating pressures sensor at Central Caldera, Axial Seamount (W. Wilcock, University of Washington).</a:t>
            </a:r>
            <a:endParaRPr sz="1100">
              <a:solidFill>
                <a:srgbClr val="555555"/>
              </a:solidFill>
              <a:highlight>
                <a:srgbClr val="FFFFFF"/>
              </a:highlight>
            </a:endParaRPr>
          </a:p>
          <a:p>
            <a:pPr marL="457200" lvl="0" indent="-298450" algn="l" rtl="0">
              <a:spcBef>
                <a:spcPts val="0"/>
              </a:spcBef>
              <a:spcAft>
                <a:spcPts val="0"/>
              </a:spcAft>
              <a:buClr>
                <a:srgbClr val="555555"/>
              </a:buClr>
              <a:buSzPts val="1100"/>
              <a:buChar char="●"/>
            </a:pPr>
            <a:r>
              <a:rPr lang="en-US" sz="1100">
                <a:solidFill>
                  <a:srgbClr val="555555"/>
                </a:solidFill>
                <a:highlight>
                  <a:srgbClr val="FFFFFF"/>
                </a:highlight>
              </a:rPr>
              <a:t>The recovery, repair and reinstallation of the NSF-funded COVIS multibeam sonar for hydrothermal plume imaging at the ASHES hydrothermal field, as well as installation of a thermistor array (K. Bemis, Rutgers University); Bemis also conducted a several hour thermal and video survey of the field.</a:t>
            </a:r>
            <a:endParaRPr sz="1100">
              <a:solidFill>
                <a:srgbClr val="555555"/>
              </a:solidFill>
              <a:highlight>
                <a:srgbClr val="FFFFFF"/>
              </a:highlight>
            </a:endParaRPr>
          </a:p>
          <a:p>
            <a:pPr marL="457200" lvl="0" indent="-298450" algn="l" rtl="0">
              <a:spcBef>
                <a:spcPts val="0"/>
              </a:spcBef>
              <a:spcAft>
                <a:spcPts val="0"/>
              </a:spcAft>
              <a:buClr>
                <a:srgbClr val="555555"/>
              </a:buClr>
              <a:buSzPts val="1100"/>
              <a:buChar char="●"/>
            </a:pPr>
            <a:r>
              <a:rPr lang="en-US" sz="1100">
                <a:solidFill>
                  <a:srgbClr val="555555"/>
                </a:solidFill>
                <a:highlight>
                  <a:srgbClr val="FFFFFF"/>
                </a:highlight>
              </a:rPr>
              <a:t>The turning of an NSF-funded CTD at the ASHES hydrothermal field, Axial Seamount (W. Chadwick, Oregon State University). Note Chadwick received a new NSF award to expand the CTD network to monitor the release of subsurface brines associated with eruptions at Axial as observed during the 2015 eruption (see Xu et al., 2018).</a:t>
            </a:r>
            <a:endParaRPr sz="1100">
              <a:solidFill>
                <a:srgbClr val="555555"/>
              </a:solidFill>
              <a:highlight>
                <a:srgbClr val="FFFFFF"/>
              </a:highlight>
            </a:endParaRPr>
          </a:p>
          <a:p>
            <a:pPr marL="457200" lvl="0" indent="-298450" algn="l" rtl="0">
              <a:spcBef>
                <a:spcPts val="0"/>
              </a:spcBef>
              <a:spcAft>
                <a:spcPts val="0"/>
              </a:spcAft>
              <a:buClr>
                <a:srgbClr val="555555"/>
              </a:buClr>
              <a:buSzPts val="1100"/>
              <a:buChar char="●"/>
            </a:pPr>
            <a:r>
              <a:rPr lang="en-US" sz="1100">
                <a:solidFill>
                  <a:srgbClr val="555555"/>
                </a:solidFill>
                <a:highlight>
                  <a:srgbClr val="FFFFFF"/>
                </a:highlight>
              </a:rPr>
              <a:t>The recovery of an ONR-funded uncabled Benthic Observatory Platform (BOP) from the Oregon Offshore site and installation of another BOP at a seep site at Southern Hydrate Ridge (C. Reimers-Oregon State University and P. Girguis-Harvard University) and associated sediment sampling; and</a:t>
            </a:r>
            <a:endParaRPr sz="1100">
              <a:solidFill>
                <a:srgbClr val="555555"/>
              </a:solidFill>
              <a:highlight>
                <a:srgbClr val="FFFFFF"/>
              </a:highlight>
            </a:endParaRPr>
          </a:p>
          <a:p>
            <a:pPr marL="457200" lvl="0" indent="-298450" algn="l" rtl="0">
              <a:spcBef>
                <a:spcPts val="0"/>
              </a:spcBef>
              <a:spcAft>
                <a:spcPts val="0"/>
              </a:spcAft>
              <a:buClr>
                <a:srgbClr val="555555"/>
              </a:buClr>
              <a:buSzPts val="1100"/>
              <a:buChar char="●"/>
            </a:pPr>
            <a:r>
              <a:rPr lang="en-US" sz="1150">
                <a:solidFill>
                  <a:srgbClr val="555555"/>
                </a:solidFill>
                <a:highlight>
                  <a:srgbClr val="FFFFFF"/>
                </a:highlight>
                <a:latin typeface="Arial"/>
                <a:ea typeface="Arial"/>
                <a:cs typeface="Arial"/>
                <a:sym typeface="Arial"/>
              </a:rPr>
              <a:t>The recovery, repair, and reinstallation of a University of Bremen-Germany-funded cabled overview multibeam sonar for imaging of </a:t>
            </a:r>
            <a:r>
              <a:rPr lang="en-US" sz="1150" i="1">
                <a:solidFill>
                  <a:srgbClr val="555555"/>
                </a:solidFill>
                <a:highlight>
                  <a:srgbClr val="FFFFFF"/>
                </a:highlight>
                <a:latin typeface="Arial"/>
                <a:ea typeface="Arial"/>
                <a:cs typeface="Arial"/>
                <a:sym typeface="Arial"/>
              </a:rPr>
              <a:t>all </a:t>
            </a:r>
            <a:r>
              <a:rPr lang="en-US" sz="1150">
                <a:solidFill>
                  <a:srgbClr val="555555"/>
                </a:solidFill>
                <a:highlight>
                  <a:srgbClr val="FFFFFF"/>
                </a:highlight>
                <a:latin typeface="Arial"/>
                <a:ea typeface="Arial"/>
                <a:cs typeface="Arial"/>
                <a:sym typeface="Arial"/>
              </a:rPr>
              <a:t>methane plumes at Southern Hydrate Ridge (G. Bohrmann and Y. Marcon -University of Bremen) – the range of this sonar is now extended from 200 m to 700 m. A new 4K video-still camera was also installed near Einsteins’ Grotto.</a:t>
            </a:r>
            <a:endParaRPr sz="1100">
              <a:solidFill>
                <a:srgbClr val="555555"/>
              </a:solidFill>
              <a:highlight>
                <a:srgbClr val="FFFFFF"/>
              </a:highlight>
            </a:endParaRPr>
          </a:p>
          <a:p>
            <a:pPr marL="0" lvl="0" indent="0" algn="l" rtl="0">
              <a:spcBef>
                <a:spcPts val="0"/>
              </a:spcBef>
              <a:spcAft>
                <a:spcPts val="0"/>
              </a:spcAft>
              <a:buNone/>
            </a:pPr>
            <a:endParaRPr sz="1100">
              <a:solidFill>
                <a:srgbClr val="555555"/>
              </a:solidFill>
              <a:highlight>
                <a:srgbClr val="FFFFFF"/>
              </a:highlight>
            </a:endParaRPr>
          </a:p>
          <a:p>
            <a:pPr marL="0" lvl="0" indent="0" algn="l" rtl="0">
              <a:spcBef>
                <a:spcPts val="0"/>
              </a:spcBef>
              <a:spcAft>
                <a:spcPts val="0"/>
              </a:spcAft>
              <a:buNone/>
            </a:pPr>
            <a:r>
              <a:rPr lang="en-US" sz="1100">
                <a:solidFill>
                  <a:srgbClr val="555555"/>
                </a:solidFill>
                <a:highlight>
                  <a:srgbClr val="FFFFFF"/>
                </a:highlight>
              </a:rPr>
              <a:t>Picture (Top): </a:t>
            </a:r>
            <a:r>
              <a:rPr lang="en-US" sz="900">
                <a:solidFill>
                  <a:srgbClr val="555555"/>
                </a:solidFill>
                <a:highlight>
                  <a:srgbClr val="F8F8F8"/>
                </a:highlight>
                <a:latin typeface="Arial"/>
                <a:ea typeface="Arial"/>
                <a:cs typeface="Arial"/>
                <a:sym typeface="Arial"/>
              </a:rPr>
              <a:t>From inside the Jason control van, images of the active &gt;270°C hydrothermal edifice “Inferno” showing a beautiful tubeworm bush – the bright red plumes indicate that these worms are “happy and healthy”. UW/NSF-OOI/WHOI: V19.</a:t>
            </a:r>
            <a:endParaRPr sz="900">
              <a:solidFill>
                <a:srgbClr val="555555"/>
              </a:solidFill>
              <a:highlight>
                <a:srgbClr val="F8F8F8"/>
              </a:highlight>
              <a:latin typeface="Arial"/>
              <a:ea typeface="Arial"/>
              <a:cs typeface="Arial"/>
              <a:sym typeface="Arial"/>
            </a:endParaRPr>
          </a:p>
          <a:p>
            <a:pPr marL="0" lvl="0" indent="0" algn="l" rtl="0">
              <a:spcBef>
                <a:spcPts val="0"/>
              </a:spcBef>
              <a:spcAft>
                <a:spcPts val="0"/>
              </a:spcAft>
              <a:buNone/>
            </a:pPr>
            <a:r>
              <a:rPr lang="en-US" sz="900">
                <a:solidFill>
                  <a:srgbClr val="555555"/>
                </a:solidFill>
                <a:highlight>
                  <a:srgbClr val="F8F8F8"/>
                </a:highlight>
                <a:latin typeface="Arial"/>
                <a:ea typeface="Arial"/>
                <a:cs typeface="Arial"/>
                <a:sym typeface="Arial"/>
              </a:rPr>
              <a:t>Picture (Bottom Left): Fig. 1. Irminger-5 surface buoy after deployment in June 2018. Damage to the direct covariance flux sensor (center of tower) is evident.</a:t>
            </a:r>
            <a:endParaRPr sz="900">
              <a:solidFill>
                <a:srgbClr val="555555"/>
              </a:solidFill>
              <a:highlight>
                <a:srgbClr val="F8F8F8"/>
              </a:highlight>
              <a:latin typeface="Arial"/>
              <a:ea typeface="Arial"/>
              <a:cs typeface="Arial"/>
              <a:sym typeface="Arial"/>
            </a:endParaRPr>
          </a:p>
          <a:p>
            <a:pPr marL="0" lvl="0" indent="0" algn="l" rtl="0">
              <a:spcBef>
                <a:spcPts val="0"/>
              </a:spcBef>
              <a:spcAft>
                <a:spcPts val="0"/>
              </a:spcAft>
              <a:buNone/>
            </a:pPr>
            <a:r>
              <a:rPr lang="en-US" sz="900">
                <a:solidFill>
                  <a:srgbClr val="555555"/>
                </a:solidFill>
                <a:highlight>
                  <a:srgbClr val="F8F8F8"/>
                </a:highlight>
                <a:latin typeface="Arial"/>
                <a:ea typeface="Arial"/>
                <a:cs typeface="Arial"/>
                <a:sym typeface="Arial"/>
              </a:rPr>
              <a:t>Picture (Bottom Right): A newly installed 4K camera provided by the University of Bremen, lights up a methane seep site at Southern Hydrate Ridge. The camera sends images of this dynamic habitat hourly back to shore. Seepage of fluids supports white bacterial mats and the pit is home to orange rock fish. Credit: UW/NSF-OOI/WHOI; V19.</a:t>
            </a:r>
            <a:endParaRPr sz="900">
              <a:solidFill>
                <a:srgbClr val="555555"/>
              </a:solidFill>
              <a:highlight>
                <a:srgbClr val="F8F8F8"/>
              </a:highlight>
              <a:latin typeface="Arial"/>
              <a:ea typeface="Arial"/>
              <a:cs typeface="Arial"/>
              <a:sym typeface="Arial"/>
            </a:endParaRPr>
          </a:p>
          <a:p>
            <a:pPr marL="0" lvl="0" indent="0" algn="l" rtl="0">
              <a:spcBef>
                <a:spcPts val="0"/>
              </a:spcBef>
              <a:spcAft>
                <a:spcPts val="0"/>
              </a:spcAft>
              <a:buNone/>
            </a:pPr>
            <a:endParaRPr sz="900">
              <a:solidFill>
                <a:srgbClr val="555555"/>
              </a:solidFill>
              <a:highlight>
                <a:srgbClr val="F8F8F8"/>
              </a:highlight>
              <a:latin typeface="Arial"/>
              <a:ea typeface="Arial"/>
              <a:cs typeface="Arial"/>
              <a:sym typeface="Arial"/>
            </a:endParaRPr>
          </a:p>
        </p:txBody>
      </p:sp>
      <p:sp>
        <p:nvSpPr>
          <p:cNvPr id="308" name="Google Shape;308;g6db4a118a5_0_371:notes"/>
          <p:cNvSpPr txBox="1">
            <a:spLocks noGrp="1"/>
          </p:cNvSpPr>
          <p:nvPr>
            <p:ph type="sldNum" idx="12"/>
          </p:nvPr>
        </p:nvSpPr>
        <p:spPr>
          <a:xfrm>
            <a:off x="3884122" y="8685861"/>
            <a:ext cx="2972400" cy="4566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5</a:t>
            </a:fld>
            <a:endParaRPr sz="1400">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6db4a118a5_0_383:notes"/>
          <p:cNvSpPr>
            <a:spLocks noGrp="1" noRot="1" noChangeAspect="1"/>
          </p:cNvSpPr>
          <p:nvPr>
            <p:ph type="sldImg" idx="2"/>
          </p:nvPr>
        </p:nvSpPr>
        <p:spPr>
          <a:xfrm>
            <a:off x="390690" y="686425"/>
            <a:ext cx="6076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6db4a118a5_0_383:notes"/>
          <p:cNvSpPr txBox="1">
            <a:spLocks noGrp="1"/>
          </p:cNvSpPr>
          <p:nvPr>
            <p:ph type="body" idx="1"/>
          </p:nvPr>
        </p:nvSpPr>
        <p:spPr>
          <a:xfrm>
            <a:off x="685800" y="4343713"/>
            <a:ext cx="5486400" cy="4113900"/>
          </a:xfrm>
          <a:prstGeom prst="rect">
            <a:avLst/>
          </a:prstGeom>
        </p:spPr>
        <p:txBody>
          <a:bodyPr spcFirstLastPara="1" wrap="square" lIns="91425" tIns="45700" rIns="91425" bIns="45700" anchor="t" anchorCtr="0">
            <a:noAutofit/>
          </a:bodyPr>
          <a:lstStyle/>
          <a:p>
            <a:pPr marL="914400" lvl="1" indent="-317500" algn="l" rtl="0">
              <a:spcBef>
                <a:spcPts val="0"/>
              </a:spcBef>
              <a:spcAft>
                <a:spcPts val="0"/>
              </a:spcAft>
              <a:buClr>
                <a:srgbClr val="043185"/>
              </a:buClr>
              <a:buSzPts val="1400"/>
              <a:buFont typeface="Century Gothic"/>
              <a:buChar char="○"/>
            </a:pPr>
            <a:r>
              <a:rPr lang="en-US" sz="1400">
                <a:solidFill>
                  <a:srgbClr val="043185"/>
                </a:solidFill>
                <a:latin typeface="Century Gothic"/>
                <a:ea typeface="Century Gothic"/>
                <a:cs typeface="Century Gothic"/>
                <a:sym typeface="Century Gothic"/>
              </a:rPr>
              <a:t>Nutrient Sensor Action Challenge: The Nutrient Sensor Action Challenge is one of a series of challenges focused on nutrient management conducted as part of multi-year collaboration between the EPA, the U.S. Geological Survey (USGS), the U.S. Department of Agriculture (USDA), the National Institute of Standards and Technology (NIST), the National Oceanic and Atmospheric Administration (NOAA), and the U.S. Integrated Ocean Observing System (IOOS). For this challenge, six teams deployed and collected data from two or more nutrient sensors for at least three months and sought to demonstrate how local communities can use the collected data to inform nutrient management.</a:t>
            </a:r>
            <a:endParaRPr sz="1400">
              <a:solidFill>
                <a:srgbClr val="043185"/>
              </a:solidFill>
              <a:latin typeface="Century Gothic"/>
              <a:ea typeface="Century Gothic"/>
              <a:cs typeface="Century Gothic"/>
              <a:sym typeface="Century Gothic"/>
            </a:endParaRPr>
          </a:p>
          <a:p>
            <a:pPr marL="1371600" lvl="2" indent="-304800" algn="l" rtl="0">
              <a:spcBef>
                <a:spcPts val="0"/>
              </a:spcBef>
              <a:spcAft>
                <a:spcPts val="0"/>
              </a:spcAft>
              <a:buClr>
                <a:srgbClr val="043185"/>
              </a:buClr>
              <a:buSzPts val="1200"/>
              <a:buFont typeface="Century Gothic"/>
              <a:buChar char="■"/>
            </a:pPr>
            <a:r>
              <a:rPr lang="en-US">
                <a:solidFill>
                  <a:srgbClr val="043185"/>
                </a:solidFill>
                <a:latin typeface="Century Gothic"/>
                <a:ea typeface="Century Gothic"/>
                <a:cs typeface="Century Gothic"/>
                <a:sym typeface="Century Gothic"/>
              </a:rPr>
              <a:t>Challenge winners announced (Aug 2019)</a:t>
            </a:r>
            <a:endParaRPr>
              <a:solidFill>
                <a:srgbClr val="043185"/>
              </a:solidFill>
              <a:latin typeface="Century Gothic"/>
              <a:ea typeface="Century Gothic"/>
              <a:cs typeface="Century Gothic"/>
              <a:sym typeface="Century Gothic"/>
            </a:endParaRPr>
          </a:p>
          <a:p>
            <a:pPr marL="1828800" lvl="3" indent="-304800" algn="l" rtl="0">
              <a:spcBef>
                <a:spcPts val="0"/>
              </a:spcBef>
              <a:spcAft>
                <a:spcPts val="0"/>
              </a:spcAft>
              <a:buClr>
                <a:srgbClr val="043185"/>
              </a:buClr>
              <a:buSzPts val="1200"/>
              <a:buFont typeface="Century Gothic"/>
              <a:buChar char="●"/>
            </a:pPr>
            <a:r>
              <a:rPr lang="en-US">
                <a:solidFill>
                  <a:srgbClr val="043185"/>
                </a:solidFill>
                <a:latin typeface="Century Gothic"/>
                <a:ea typeface="Century Gothic"/>
                <a:cs typeface="Century Gothic"/>
                <a:sym typeface="Century Gothic"/>
              </a:rPr>
              <a:t>League of Women Voters of Illinois (Jo Daviess County, Ill.), “Direct Data for Farm Nutrient Management” – The team demonstrated how an edge-of-field sensor system could support farmers in reducing nitrogen loss from their fields. The installed sensors provide real-time data to inform management decisions at the farm-scale.</a:t>
            </a:r>
            <a:endParaRPr>
              <a:solidFill>
                <a:srgbClr val="043185"/>
              </a:solidFill>
              <a:latin typeface="Century Gothic"/>
              <a:ea typeface="Century Gothic"/>
              <a:cs typeface="Century Gothic"/>
              <a:sym typeface="Century Gothic"/>
            </a:endParaRPr>
          </a:p>
          <a:p>
            <a:pPr marL="1828800" lvl="3" indent="-304800" algn="l" rtl="0">
              <a:spcBef>
                <a:spcPts val="0"/>
              </a:spcBef>
              <a:spcAft>
                <a:spcPts val="0"/>
              </a:spcAft>
              <a:buClr>
                <a:srgbClr val="043185"/>
              </a:buClr>
              <a:buSzPts val="1200"/>
              <a:buFont typeface="Century Gothic"/>
              <a:buChar char="●"/>
            </a:pPr>
            <a:r>
              <a:rPr lang="en-US">
                <a:solidFill>
                  <a:srgbClr val="043185"/>
                </a:solidFill>
                <a:latin typeface="Century Gothic"/>
                <a:ea typeface="Century Gothic"/>
                <a:cs typeface="Century Gothic"/>
                <a:sym typeface="Century Gothic"/>
              </a:rPr>
              <a:t>South Platte Water Renewal Partners (Englewood, Colo.), “In-Plant Sensors for Nutrient Management” – This facility is using sensor data to optimize wastewater treatment to meet more stringent nitrogen standards and improve watershed health.</a:t>
            </a:r>
            <a:endParaRPr>
              <a:solidFill>
                <a:srgbClr val="043185"/>
              </a:solidFill>
              <a:latin typeface="Century Gothic"/>
              <a:ea typeface="Century Gothic"/>
              <a:cs typeface="Century Gothic"/>
              <a:sym typeface="Century Gothic"/>
            </a:endParaRPr>
          </a:p>
          <a:p>
            <a:pPr marL="1828800" lvl="3" indent="-304800" algn="l" rtl="0">
              <a:spcBef>
                <a:spcPts val="0"/>
              </a:spcBef>
              <a:spcAft>
                <a:spcPts val="0"/>
              </a:spcAft>
              <a:buClr>
                <a:srgbClr val="043185"/>
              </a:buClr>
              <a:buSzPts val="1200"/>
              <a:buFont typeface="Century Gothic"/>
              <a:buChar char="●"/>
            </a:pPr>
            <a:r>
              <a:rPr lang="en-US">
                <a:solidFill>
                  <a:srgbClr val="043185"/>
                </a:solidFill>
                <a:latin typeface="Century Gothic"/>
                <a:ea typeface="Century Gothic"/>
                <a:cs typeface="Century Gothic"/>
                <a:sym typeface="Century Gothic"/>
              </a:rPr>
              <a:t>University of New Hampshire (Durham, N.H.), "Impact of Dam Removals on Nitrate Retention" – The team deployed low-cost nutrient sensors to assess amount and timing of nitrate loading associated with dams.</a:t>
            </a:r>
            <a:endParaRPr>
              <a:solidFill>
                <a:srgbClr val="043185"/>
              </a:solidFill>
              <a:latin typeface="Century Gothic"/>
              <a:ea typeface="Century Gothic"/>
              <a:cs typeface="Century Gothic"/>
              <a:sym typeface="Century Gothic"/>
            </a:endParaRPr>
          </a:p>
          <a:p>
            <a:pPr marL="1828800" lvl="3" indent="-317500" algn="l" rtl="0">
              <a:spcBef>
                <a:spcPts val="0"/>
              </a:spcBef>
              <a:spcAft>
                <a:spcPts val="0"/>
              </a:spcAft>
              <a:buClr>
                <a:srgbClr val="043185"/>
              </a:buClr>
              <a:buSzPts val="1400"/>
              <a:buFont typeface="Century Gothic"/>
              <a:buChar char="●"/>
            </a:pPr>
            <a:r>
              <a:rPr lang="en-US">
                <a:solidFill>
                  <a:srgbClr val="043185"/>
                </a:solidFill>
                <a:latin typeface="Century Gothic"/>
                <a:ea typeface="Century Gothic"/>
                <a:cs typeface="Century Gothic"/>
                <a:sym typeface="Century Gothic"/>
              </a:rPr>
              <a:t>More info: </a:t>
            </a:r>
            <a:r>
              <a:rPr lang="en-US">
                <a:solidFill>
                  <a:srgbClr val="222222"/>
                </a:solidFill>
                <a:highlight>
                  <a:srgbClr val="FFFFFF"/>
                </a:highlight>
                <a:latin typeface="Times New Roman"/>
                <a:ea typeface="Times New Roman"/>
                <a:cs typeface="Times New Roman"/>
                <a:sym typeface="Times New Roman"/>
              </a:rPr>
              <a:t>** Nutrient Sensor Action Challenge Winners: Data and Decisions to Manage Excess Nutrients ** (10/22/2019) </a:t>
            </a:r>
            <a:r>
              <a:rPr lang="en-US" u="sng">
                <a:solidFill>
                  <a:srgbClr val="0000FF"/>
                </a:solidFill>
                <a:highlight>
                  <a:srgbClr val="FFFFFF"/>
                </a:highlight>
                <a:latin typeface="Times New Roman"/>
                <a:ea typeface="Times New Roman"/>
                <a:cs typeface="Times New Roman"/>
                <a:sym typeface="Times New Roman"/>
                <a:hlinkClick r:id="rId3"/>
              </a:rPr>
              <a:t>https://www.epa.gov/sciencematters/nutrient-sensor-action-challenge-winners-data-and-decisions-manage-excess-nutrients</a:t>
            </a:r>
            <a:endParaRPr>
              <a:solidFill>
                <a:srgbClr val="043185"/>
              </a:solidFill>
              <a:latin typeface="Century Gothic"/>
              <a:ea typeface="Century Gothic"/>
              <a:cs typeface="Century Gothic"/>
              <a:sym typeface="Century Gothic"/>
            </a:endParaRPr>
          </a:p>
          <a:p>
            <a:pPr marL="914400" lvl="1" indent="-317500" algn="l" rtl="0">
              <a:spcBef>
                <a:spcPts val="0"/>
              </a:spcBef>
              <a:spcAft>
                <a:spcPts val="0"/>
              </a:spcAft>
              <a:buClr>
                <a:srgbClr val="043185"/>
              </a:buClr>
              <a:buSzPts val="1400"/>
              <a:buFont typeface="Century Gothic"/>
              <a:buChar char="○"/>
            </a:pPr>
            <a:r>
              <a:rPr lang="en-US">
                <a:solidFill>
                  <a:srgbClr val="043185"/>
                </a:solidFill>
                <a:latin typeface="Century Gothic"/>
                <a:ea typeface="Century Gothic"/>
                <a:cs typeface="Century Gothic"/>
                <a:sym typeface="Century Gothic"/>
              </a:rPr>
              <a:t>Picture (Left): The League of Women Voters  installed sensors on the farm of Steve Ehrler (pictured) to measure real-time nutrient levels.</a:t>
            </a:r>
            <a:endParaRPr>
              <a:solidFill>
                <a:srgbClr val="043185"/>
              </a:solidFill>
              <a:latin typeface="Century Gothic"/>
              <a:ea typeface="Century Gothic"/>
              <a:cs typeface="Century Gothic"/>
              <a:sym typeface="Century Gothic"/>
            </a:endParaRPr>
          </a:p>
          <a:p>
            <a:pPr marL="914400" lvl="1" indent="-317500" algn="l" rtl="0">
              <a:spcBef>
                <a:spcPts val="0"/>
              </a:spcBef>
              <a:spcAft>
                <a:spcPts val="0"/>
              </a:spcAft>
              <a:buClr>
                <a:srgbClr val="043185"/>
              </a:buClr>
              <a:buSzPts val="1400"/>
              <a:buFont typeface="Century Gothic"/>
              <a:buChar char="○"/>
            </a:pPr>
            <a:r>
              <a:rPr lang="en-US">
                <a:solidFill>
                  <a:srgbClr val="043185"/>
                </a:solidFill>
                <a:latin typeface="Century Gothic"/>
                <a:ea typeface="Century Gothic"/>
                <a:cs typeface="Century Gothic"/>
                <a:sym typeface="Century Gothic"/>
              </a:rPr>
              <a:t>Picture (Middle): The low-cost sensor on site at the water resource recovery facility.</a:t>
            </a:r>
            <a:endParaRPr>
              <a:solidFill>
                <a:srgbClr val="043185"/>
              </a:solidFill>
              <a:latin typeface="Century Gothic"/>
              <a:ea typeface="Century Gothic"/>
              <a:cs typeface="Century Gothic"/>
              <a:sym typeface="Century Gothic"/>
            </a:endParaRPr>
          </a:p>
          <a:p>
            <a:pPr marL="914400" lvl="1" indent="-317500" algn="l" rtl="0">
              <a:spcBef>
                <a:spcPts val="0"/>
              </a:spcBef>
              <a:spcAft>
                <a:spcPts val="0"/>
              </a:spcAft>
              <a:buClr>
                <a:srgbClr val="043185"/>
              </a:buClr>
              <a:buSzPts val="1400"/>
              <a:buFont typeface="Century Gothic"/>
              <a:buChar char="○"/>
            </a:pPr>
            <a:r>
              <a:rPr lang="en-US">
                <a:solidFill>
                  <a:srgbClr val="043185"/>
                </a:solidFill>
                <a:latin typeface="Century Gothic"/>
                <a:ea typeface="Century Gothic"/>
                <a:cs typeface="Century Gothic"/>
                <a:sym typeface="Century Gothic"/>
              </a:rPr>
              <a:t>Picture (Right): The location of one of the low cost nutrient sensors (in the small shed) at the Sawyer Mill Dam and Reservoir at the mouth of the Bellamy River watershed in Dover, New Hampshire. </a:t>
            </a:r>
            <a:endParaRPr>
              <a:solidFill>
                <a:srgbClr val="043185"/>
              </a:solidFill>
              <a:latin typeface="Century Gothic"/>
              <a:ea typeface="Century Gothic"/>
              <a:cs typeface="Century Gothic"/>
              <a:sym typeface="Century Gothic"/>
            </a:endParaRPr>
          </a:p>
        </p:txBody>
      </p:sp>
      <p:sp>
        <p:nvSpPr>
          <p:cNvPr id="322" name="Google Shape;322;g6db4a118a5_0_383:notes"/>
          <p:cNvSpPr txBox="1">
            <a:spLocks noGrp="1"/>
          </p:cNvSpPr>
          <p:nvPr>
            <p:ph type="sldNum" idx="12"/>
          </p:nvPr>
        </p:nvSpPr>
        <p:spPr>
          <a:xfrm>
            <a:off x="3884122" y="8685861"/>
            <a:ext cx="2972400" cy="4566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6</a:t>
            </a:fld>
            <a:endParaRPr sz="1400">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6db4a118a5_0_16:notes"/>
          <p:cNvSpPr>
            <a:spLocks noGrp="1" noRot="1" noChangeAspect="1"/>
          </p:cNvSpPr>
          <p:nvPr>
            <p:ph type="sldImg" idx="2"/>
          </p:nvPr>
        </p:nvSpPr>
        <p:spPr>
          <a:xfrm>
            <a:off x="390690" y="686425"/>
            <a:ext cx="6076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6db4a118a5_0_16:notes"/>
          <p:cNvSpPr txBox="1">
            <a:spLocks noGrp="1"/>
          </p:cNvSpPr>
          <p:nvPr>
            <p:ph type="body" idx="1"/>
          </p:nvPr>
        </p:nvSpPr>
        <p:spPr>
          <a:xfrm>
            <a:off x="685800" y="4343713"/>
            <a:ext cx="5486400" cy="4113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g6db4a118a5_0_16:notes"/>
          <p:cNvSpPr txBox="1">
            <a:spLocks noGrp="1"/>
          </p:cNvSpPr>
          <p:nvPr>
            <p:ph type="sldNum" idx="12"/>
          </p:nvPr>
        </p:nvSpPr>
        <p:spPr>
          <a:xfrm>
            <a:off x="3884122" y="8685861"/>
            <a:ext cx="2972400" cy="4566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7</a:t>
            </a:fld>
            <a:endParaRPr sz="1400">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6e0353de35_1_225:notes"/>
          <p:cNvSpPr txBox="1">
            <a:spLocks noGrp="1"/>
          </p:cNvSpPr>
          <p:nvPr>
            <p:ph type="body" idx="1"/>
          </p:nvPr>
        </p:nvSpPr>
        <p:spPr>
          <a:xfrm>
            <a:off x="685800" y="4343400"/>
            <a:ext cx="5486400" cy="4114800"/>
          </a:xfrm>
          <a:prstGeom prst="rect">
            <a:avLst/>
          </a:prstGeom>
        </p:spPr>
        <p:txBody>
          <a:bodyPr spcFirstLastPara="1" wrap="square" lIns="89750" tIns="89750" rIns="89750" bIns="89750" anchor="t" anchorCtr="0">
            <a:noAutofit/>
          </a:bodyPr>
          <a:lstStyle/>
          <a:p>
            <a:pPr marL="0" lvl="0" indent="0" algn="l" rtl="0">
              <a:spcBef>
                <a:spcPts val="0"/>
              </a:spcBef>
              <a:spcAft>
                <a:spcPts val="0"/>
              </a:spcAft>
              <a:buNone/>
            </a:pPr>
            <a:endParaRPr/>
          </a:p>
        </p:txBody>
      </p:sp>
      <p:sp>
        <p:nvSpPr>
          <p:cNvPr id="347" name="Google Shape;347;g6e0353de35_1_225:notes"/>
          <p:cNvSpPr>
            <a:spLocks noGrp="1" noRot="1" noChangeAspect="1"/>
          </p:cNvSpPr>
          <p:nvPr>
            <p:ph type="sldImg" idx="2"/>
          </p:nvPr>
        </p:nvSpPr>
        <p:spPr>
          <a:xfrm>
            <a:off x="396212" y="686426"/>
            <a:ext cx="60657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6db4a118a5_0_11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6db4a118a5_0_11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 name="Google Shape;365;g6db4a118a5_0_118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4"/>
        <p:cNvGrpSpPr/>
        <p:nvPr/>
      </p:nvGrpSpPr>
      <p:grpSpPr>
        <a:xfrm>
          <a:off x="0" y="0"/>
          <a:ext cx="0" cy="0"/>
          <a:chOff x="0" y="0"/>
          <a:chExt cx="0" cy="0"/>
        </a:xfrm>
      </p:grpSpPr>
      <p:sp>
        <p:nvSpPr>
          <p:cNvPr id="15" name="Google Shape;15;p2"/>
          <p:cNvSpPr txBox="1">
            <a:spLocks noGrp="1"/>
          </p:cNvSpPr>
          <p:nvPr>
            <p:ph type="ctrTitle"/>
          </p:nvPr>
        </p:nvSpPr>
        <p:spPr>
          <a:xfrm>
            <a:off x="398585" y="2365009"/>
            <a:ext cx="11430000" cy="11430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chemeClr val="lt1"/>
              </a:buClr>
              <a:buSzPts val="3600"/>
              <a:buFont typeface="Rockwell"/>
              <a:buNone/>
              <a:defRPr sz="3600">
                <a:solidFill>
                  <a:schemeClr val="lt1"/>
                </a:solidFill>
                <a:latin typeface="Rockwell"/>
                <a:ea typeface="Rockwell"/>
                <a:cs typeface="Rockwell"/>
                <a:sym typeface="Rockwe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9"/>
        <p:cNvGrpSpPr/>
        <p:nvPr/>
      </p:nvGrpSpPr>
      <p:grpSpPr>
        <a:xfrm>
          <a:off x="0" y="0"/>
          <a:ext cx="0" cy="0"/>
          <a:chOff x="0" y="0"/>
          <a:chExt cx="0" cy="0"/>
        </a:xfrm>
      </p:grpSpPr>
      <p:sp>
        <p:nvSpPr>
          <p:cNvPr id="60" name="Google Shape;60;p13"/>
          <p:cNvSpPr txBox="1">
            <a:spLocks noGrp="1"/>
          </p:cNvSpPr>
          <p:nvPr>
            <p:ph type="title"/>
          </p:nvPr>
        </p:nvSpPr>
        <p:spPr>
          <a:xfrm>
            <a:off x="838200" y="784590"/>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13"/>
          <p:cNvSpPr txBox="1">
            <a:spLocks noGrp="1"/>
          </p:cNvSpPr>
          <p:nvPr>
            <p:ph type="body" idx="1"/>
          </p:nvPr>
        </p:nvSpPr>
        <p:spPr>
          <a:xfrm>
            <a:off x="838200" y="2215662"/>
            <a:ext cx="5181600" cy="3961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53285"/>
              </a:buClr>
              <a:buSzPts val="2400"/>
              <a:buFont typeface="Arial"/>
              <a:buNone/>
              <a:defRPr sz="2400" b="0" i="0" u="none" strike="noStrike" cap="none">
                <a:solidFill>
                  <a:srgbClr val="053285"/>
                </a:solidFill>
                <a:latin typeface="Century Gothic"/>
                <a:ea typeface="Century Gothic"/>
                <a:cs typeface="Century Gothic"/>
                <a:sym typeface="Century Gothic"/>
              </a:defRPr>
            </a:lvl1pPr>
            <a:lvl2pPr marL="914400" marR="0" lvl="1" indent="-355600" algn="l" rtl="0">
              <a:lnSpc>
                <a:spcPct val="90000"/>
              </a:lnSpc>
              <a:spcBef>
                <a:spcPts val="500"/>
              </a:spcBef>
              <a:spcAft>
                <a:spcPts val="0"/>
              </a:spcAft>
              <a:buClr>
                <a:srgbClr val="053285"/>
              </a:buClr>
              <a:buSzPts val="2000"/>
              <a:buFont typeface="Arial"/>
              <a:buChar char="•"/>
              <a:defRPr sz="2000" b="0" i="0" u="none" strike="noStrike" cap="none">
                <a:solidFill>
                  <a:srgbClr val="053285"/>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rgbClr val="053285"/>
              </a:buClr>
              <a:buSzPts val="1800"/>
              <a:buFont typeface="Courier New"/>
              <a:buChar char="o"/>
              <a:defRPr sz="1800" b="0" i="0" u="none" strike="noStrike" cap="none">
                <a:solidFill>
                  <a:srgbClr val="053285"/>
                </a:solidFill>
                <a:latin typeface="Century Gothic"/>
                <a:ea typeface="Century Gothic"/>
                <a:cs typeface="Century Gothic"/>
                <a:sym typeface="Century Gothic"/>
              </a:defRPr>
            </a:lvl3pPr>
            <a:lvl4pPr marL="1828800" marR="0" lvl="3" indent="-330200" algn="l" rtl="0">
              <a:lnSpc>
                <a:spcPct val="90000"/>
              </a:lnSpc>
              <a:spcBef>
                <a:spcPts val="500"/>
              </a:spcBef>
              <a:spcAft>
                <a:spcPts val="0"/>
              </a:spcAft>
              <a:buClr>
                <a:srgbClr val="053285"/>
              </a:buClr>
              <a:buSzPts val="1600"/>
              <a:buFont typeface="Century Gothic"/>
              <a:buChar char="−"/>
              <a:defRPr sz="1600" b="0" i="0" u="none" strike="noStrike" cap="none">
                <a:solidFill>
                  <a:srgbClr val="053285"/>
                </a:solidFill>
                <a:latin typeface="Century Gothic"/>
                <a:ea typeface="Century Gothic"/>
                <a:cs typeface="Century Gothic"/>
                <a:sym typeface="Century Gothic"/>
              </a:defRPr>
            </a:lvl4pPr>
            <a:lvl5pPr marL="2286000" marR="0" lvl="4" indent="-330200" algn="l" rtl="0">
              <a:lnSpc>
                <a:spcPct val="90000"/>
              </a:lnSpc>
              <a:spcBef>
                <a:spcPts val="500"/>
              </a:spcBef>
              <a:spcAft>
                <a:spcPts val="0"/>
              </a:spcAft>
              <a:buClr>
                <a:srgbClr val="053285"/>
              </a:buClr>
              <a:buSzPts val="1600"/>
              <a:buFont typeface="Century Gothic"/>
              <a:buChar char="»"/>
              <a:defRPr sz="1600" b="0" i="0" u="none" strike="noStrike" cap="none">
                <a:solidFill>
                  <a:srgbClr val="053285"/>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2" name="Google Shape;62;p13"/>
          <p:cNvSpPr txBox="1">
            <a:spLocks noGrp="1"/>
          </p:cNvSpPr>
          <p:nvPr>
            <p:ph type="body" idx="2"/>
          </p:nvPr>
        </p:nvSpPr>
        <p:spPr>
          <a:xfrm>
            <a:off x="6172200" y="2215661"/>
            <a:ext cx="5181600" cy="396130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53285"/>
              </a:buClr>
              <a:buSzPts val="2400"/>
              <a:buFont typeface="Arial"/>
              <a:buNone/>
              <a:defRPr sz="2400" b="0" i="0" u="none" strike="noStrike" cap="none">
                <a:solidFill>
                  <a:srgbClr val="053285"/>
                </a:solidFill>
                <a:latin typeface="Century Gothic"/>
                <a:ea typeface="Century Gothic"/>
                <a:cs typeface="Century Gothic"/>
                <a:sym typeface="Century Gothic"/>
              </a:defRPr>
            </a:lvl1pPr>
            <a:lvl2pPr marL="914400" marR="0" lvl="1" indent="-355600" algn="l" rtl="0">
              <a:lnSpc>
                <a:spcPct val="90000"/>
              </a:lnSpc>
              <a:spcBef>
                <a:spcPts val="500"/>
              </a:spcBef>
              <a:spcAft>
                <a:spcPts val="0"/>
              </a:spcAft>
              <a:buClr>
                <a:srgbClr val="053285"/>
              </a:buClr>
              <a:buSzPts val="2000"/>
              <a:buFont typeface="Arial"/>
              <a:buChar char="•"/>
              <a:defRPr sz="2000" b="0" i="0" u="none" strike="noStrike" cap="none">
                <a:solidFill>
                  <a:srgbClr val="053285"/>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rgbClr val="053285"/>
              </a:buClr>
              <a:buSzPts val="1800"/>
              <a:buFont typeface="Courier New"/>
              <a:buChar char="o"/>
              <a:defRPr sz="1800" b="0" i="0" u="none" strike="noStrike" cap="none">
                <a:solidFill>
                  <a:srgbClr val="053285"/>
                </a:solidFill>
                <a:latin typeface="Century Gothic"/>
                <a:ea typeface="Century Gothic"/>
                <a:cs typeface="Century Gothic"/>
                <a:sym typeface="Century Gothic"/>
              </a:defRPr>
            </a:lvl3pPr>
            <a:lvl4pPr marL="1828800" marR="0" lvl="3" indent="-330200" algn="l" rtl="0">
              <a:lnSpc>
                <a:spcPct val="90000"/>
              </a:lnSpc>
              <a:spcBef>
                <a:spcPts val="500"/>
              </a:spcBef>
              <a:spcAft>
                <a:spcPts val="0"/>
              </a:spcAft>
              <a:buClr>
                <a:srgbClr val="053285"/>
              </a:buClr>
              <a:buSzPts val="1600"/>
              <a:buFont typeface="Century Gothic"/>
              <a:buChar char="−"/>
              <a:defRPr sz="1600" b="0" i="0" u="none" strike="noStrike" cap="none">
                <a:solidFill>
                  <a:srgbClr val="053285"/>
                </a:solidFill>
                <a:latin typeface="Century Gothic"/>
                <a:ea typeface="Century Gothic"/>
                <a:cs typeface="Century Gothic"/>
                <a:sym typeface="Century Gothic"/>
              </a:defRPr>
            </a:lvl4pPr>
            <a:lvl5pPr marL="2286000" marR="0" lvl="4" indent="-330200" algn="l" rtl="0">
              <a:lnSpc>
                <a:spcPct val="90000"/>
              </a:lnSpc>
              <a:spcBef>
                <a:spcPts val="500"/>
              </a:spcBef>
              <a:spcAft>
                <a:spcPts val="0"/>
              </a:spcAft>
              <a:buClr>
                <a:srgbClr val="053285"/>
              </a:buClr>
              <a:buSzPts val="1600"/>
              <a:buFont typeface="Century Gothic"/>
              <a:buChar char="»"/>
              <a:defRPr sz="1600" b="0" i="0" u="none" strike="noStrike" cap="none">
                <a:solidFill>
                  <a:srgbClr val="053285"/>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3" name="Google Shape;63;p13"/>
          <p:cNvSpPr txBox="1">
            <a:spLocks noGrp="1"/>
          </p:cNvSpPr>
          <p:nvPr>
            <p:ph type="sldNum" idx="12"/>
          </p:nvPr>
        </p:nvSpPr>
        <p:spPr>
          <a:xfrm>
            <a:off x="427892" y="6394849"/>
            <a:ext cx="41030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4" name="Google Shape;64;p13"/>
          <p:cNvSpPr txBox="1"/>
          <p:nvPr/>
        </p:nvSpPr>
        <p:spPr>
          <a:xfrm>
            <a:off x="-1" y="41521"/>
            <a:ext cx="12191400" cy="591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3200"/>
              <a:buFont typeface="Rockwell"/>
              <a:buNone/>
            </a:pPr>
            <a:endParaRPr/>
          </a:p>
        </p:txBody>
      </p:sp>
      <p:sp>
        <p:nvSpPr>
          <p:cNvPr id="65" name="Google Shape;65;p13"/>
          <p:cNvSpPr txBox="1">
            <a:spLocks noGrp="1"/>
          </p:cNvSpPr>
          <p:nvPr>
            <p:ph type="title" idx="3"/>
          </p:nvPr>
        </p:nvSpPr>
        <p:spPr>
          <a:xfrm>
            <a:off x="0" y="100175"/>
            <a:ext cx="9774900" cy="474300"/>
          </a:xfrm>
          <a:prstGeom prst="rect">
            <a:avLst/>
          </a:prstGeom>
        </p:spPr>
        <p:txBody>
          <a:bodyPr spcFirstLastPara="1" wrap="square" lIns="91425" tIns="45700" rIns="91425" bIns="45700" anchor="t" anchorCtr="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6"/>
        <p:cNvGrpSpPr/>
        <p:nvPr/>
      </p:nvGrpSpPr>
      <p:grpSpPr>
        <a:xfrm>
          <a:off x="0" y="0"/>
          <a:ext cx="0" cy="0"/>
          <a:chOff x="0" y="0"/>
          <a:chExt cx="0" cy="0"/>
        </a:xfrm>
      </p:grpSpPr>
      <p:sp>
        <p:nvSpPr>
          <p:cNvPr id="67" name="Google Shape;67;p14"/>
          <p:cNvSpPr txBox="1">
            <a:spLocks noGrp="1"/>
          </p:cNvSpPr>
          <p:nvPr>
            <p:ph type="title"/>
          </p:nvPr>
        </p:nvSpPr>
        <p:spPr>
          <a:xfrm>
            <a:off x="839788" y="715108"/>
            <a:ext cx="10515600" cy="123715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14"/>
          <p:cNvSpPr txBox="1">
            <a:spLocks noGrp="1"/>
          </p:cNvSpPr>
          <p:nvPr>
            <p:ph type="body" idx="1"/>
          </p:nvPr>
        </p:nvSpPr>
        <p:spPr>
          <a:xfrm>
            <a:off x="839788" y="1997687"/>
            <a:ext cx="5157787" cy="768958"/>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rgbClr val="053285"/>
              </a:buClr>
              <a:buSzPts val="2400"/>
              <a:buFont typeface="Arial"/>
              <a:buNone/>
              <a:defRPr sz="2400" b="1" i="0" u="none" strike="noStrike" cap="none">
                <a:solidFill>
                  <a:srgbClr val="053285"/>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053285"/>
              </a:buClr>
              <a:buSzPts val="2000"/>
              <a:buFont typeface="Arial"/>
              <a:buNone/>
              <a:defRPr sz="2000" b="1" i="0" u="none" strike="noStrike" cap="none">
                <a:solidFill>
                  <a:srgbClr val="053285"/>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053285"/>
              </a:buClr>
              <a:buSzPts val="1800"/>
              <a:buFont typeface="Courier New"/>
              <a:buNone/>
              <a:defRPr sz="1800" b="1" i="0" u="none" strike="noStrike" cap="none">
                <a:solidFill>
                  <a:srgbClr val="053285"/>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053285"/>
              </a:buClr>
              <a:buSzPts val="1600"/>
              <a:buFont typeface="Century Gothic"/>
              <a:buNone/>
              <a:defRPr sz="1600" b="1" i="0" u="none" strike="noStrike" cap="none">
                <a:solidFill>
                  <a:srgbClr val="053285"/>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053285"/>
              </a:buClr>
              <a:buSzPts val="1600"/>
              <a:buFont typeface="Century Gothic"/>
              <a:buNone/>
              <a:defRPr sz="1600" b="1" i="0" u="none" strike="noStrike" cap="none">
                <a:solidFill>
                  <a:srgbClr val="053285"/>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9pPr>
          </a:lstStyle>
          <a:p>
            <a:endParaRPr/>
          </a:p>
        </p:txBody>
      </p:sp>
      <p:sp>
        <p:nvSpPr>
          <p:cNvPr id="69" name="Google Shape;69;p14"/>
          <p:cNvSpPr txBox="1">
            <a:spLocks noGrp="1"/>
          </p:cNvSpPr>
          <p:nvPr>
            <p:ph type="body" idx="2"/>
          </p:nvPr>
        </p:nvSpPr>
        <p:spPr>
          <a:xfrm>
            <a:off x="839788" y="2766645"/>
            <a:ext cx="5157787" cy="342301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53285"/>
              </a:buClr>
              <a:buSzPts val="2400"/>
              <a:buFont typeface="Arial"/>
              <a:buNone/>
              <a:defRPr sz="2400" b="0" i="0" u="none" strike="noStrike" cap="none">
                <a:solidFill>
                  <a:srgbClr val="053285"/>
                </a:solidFill>
                <a:latin typeface="Century Gothic"/>
                <a:ea typeface="Century Gothic"/>
                <a:cs typeface="Century Gothic"/>
                <a:sym typeface="Century Gothic"/>
              </a:defRPr>
            </a:lvl1pPr>
            <a:lvl2pPr marL="914400" marR="0" lvl="1" indent="-355600" algn="l" rtl="0">
              <a:lnSpc>
                <a:spcPct val="90000"/>
              </a:lnSpc>
              <a:spcBef>
                <a:spcPts val="500"/>
              </a:spcBef>
              <a:spcAft>
                <a:spcPts val="0"/>
              </a:spcAft>
              <a:buClr>
                <a:srgbClr val="053285"/>
              </a:buClr>
              <a:buSzPts val="2000"/>
              <a:buFont typeface="Arial"/>
              <a:buChar char="•"/>
              <a:defRPr sz="2000" b="0" i="0" u="none" strike="noStrike" cap="none">
                <a:solidFill>
                  <a:srgbClr val="053285"/>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rgbClr val="053285"/>
              </a:buClr>
              <a:buSzPts val="1800"/>
              <a:buFont typeface="Courier New"/>
              <a:buChar char="o"/>
              <a:defRPr sz="1800" b="0" i="0" u="none" strike="noStrike" cap="none">
                <a:solidFill>
                  <a:srgbClr val="053285"/>
                </a:solidFill>
                <a:latin typeface="Century Gothic"/>
                <a:ea typeface="Century Gothic"/>
                <a:cs typeface="Century Gothic"/>
                <a:sym typeface="Century Gothic"/>
              </a:defRPr>
            </a:lvl3pPr>
            <a:lvl4pPr marL="1828800" marR="0" lvl="3" indent="-330200" algn="l" rtl="0">
              <a:lnSpc>
                <a:spcPct val="90000"/>
              </a:lnSpc>
              <a:spcBef>
                <a:spcPts val="500"/>
              </a:spcBef>
              <a:spcAft>
                <a:spcPts val="0"/>
              </a:spcAft>
              <a:buClr>
                <a:srgbClr val="053285"/>
              </a:buClr>
              <a:buSzPts val="1600"/>
              <a:buFont typeface="Century Gothic"/>
              <a:buChar char="−"/>
              <a:defRPr sz="1600" b="0" i="0" u="none" strike="noStrike" cap="none">
                <a:solidFill>
                  <a:srgbClr val="053285"/>
                </a:solidFill>
                <a:latin typeface="Century Gothic"/>
                <a:ea typeface="Century Gothic"/>
                <a:cs typeface="Century Gothic"/>
                <a:sym typeface="Century Gothic"/>
              </a:defRPr>
            </a:lvl4pPr>
            <a:lvl5pPr marL="2286000" marR="0" lvl="4" indent="-330200" algn="l" rtl="0">
              <a:lnSpc>
                <a:spcPct val="90000"/>
              </a:lnSpc>
              <a:spcBef>
                <a:spcPts val="500"/>
              </a:spcBef>
              <a:spcAft>
                <a:spcPts val="0"/>
              </a:spcAft>
              <a:buClr>
                <a:srgbClr val="053285"/>
              </a:buClr>
              <a:buSzPts val="1600"/>
              <a:buFont typeface="Century Gothic"/>
              <a:buChar char="»"/>
              <a:defRPr sz="1600" b="0" i="0" u="none" strike="noStrike" cap="none">
                <a:solidFill>
                  <a:srgbClr val="053285"/>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0" name="Google Shape;70;p14"/>
          <p:cNvSpPr txBox="1">
            <a:spLocks noGrp="1"/>
          </p:cNvSpPr>
          <p:nvPr>
            <p:ph type="body" idx="3"/>
          </p:nvPr>
        </p:nvSpPr>
        <p:spPr>
          <a:xfrm>
            <a:off x="6172200" y="1997687"/>
            <a:ext cx="5183188" cy="768958"/>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rgbClr val="053285"/>
              </a:buClr>
              <a:buSzPts val="2400"/>
              <a:buFont typeface="Arial"/>
              <a:buNone/>
              <a:defRPr sz="2400" b="1" i="0" u="none" strike="noStrike" cap="none">
                <a:solidFill>
                  <a:srgbClr val="053285"/>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053285"/>
              </a:buClr>
              <a:buSzPts val="2000"/>
              <a:buFont typeface="Arial"/>
              <a:buNone/>
              <a:defRPr sz="2000" b="1" i="0" u="none" strike="noStrike" cap="none">
                <a:solidFill>
                  <a:srgbClr val="053285"/>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053285"/>
              </a:buClr>
              <a:buSzPts val="1800"/>
              <a:buFont typeface="Courier New"/>
              <a:buNone/>
              <a:defRPr sz="1800" b="1" i="0" u="none" strike="noStrike" cap="none">
                <a:solidFill>
                  <a:srgbClr val="053285"/>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053285"/>
              </a:buClr>
              <a:buSzPts val="1600"/>
              <a:buFont typeface="Century Gothic"/>
              <a:buNone/>
              <a:defRPr sz="1600" b="1" i="0" u="none" strike="noStrike" cap="none">
                <a:solidFill>
                  <a:srgbClr val="053285"/>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053285"/>
              </a:buClr>
              <a:buSzPts val="1600"/>
              <a:buFont typeface="Century Gothic"/>
              <a:buNone/>
              <a:defRPr sz="1600" b="1" i="0" u="none" strike="noStrike" cap="none">
                <a:solidFill>
                  <a:srgbClr val="053285"/>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9pPr>
          </a:lstStyle>
          <a:p>
            <a:endParaRPr/>
          </a:p>
        </p:txBody>
      </p:sp>
      <p:sp>
        <p:nvSpPr>
          <p:cNvPr id="71" name="Google Shape;71;p14"/>
          <p:cNvSpPr txBox="1">
            <a:spLocks noGrp="1"/>
          </p:cNvSpPr>
          <p:nvPr>
            <p:ph type="body" idx="4"/>
          </p:nvPr>
        </p:nvSpPr>
        <p:spPr>
          <a:xfrm>
            <a:off x="6172200" y="2766645"/>
            <a:ext cx="5183188" cy="34230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53285"/>
              </a:buClr>
              <a:buSzPts val="2400"/>
              <a:buFont typeface="Arial"/>
              <a:buNone/>
              <a:defRPr sz="2400" b="0" i="0" u="none" strike="noStrike" cap="none">
                <a:solidFill>
                  <a:srgbClr val="053285"/>
                </a:solidFill>
                <a:latin typeface="Century Gothic"/>
                <a:ea typeface="Century Gothic"/>
                <a:cs typeface="Century Gothic"/>
                <a:sym typeface="Century Gothic"/>
              </a:defRPr>
            </a:lvl1pPr>
            <a:lvl2pPr marL="914400" marR="0" lvl="1" indent="-355600" algn="l" rtl="0">
              <a:lnSpc>
                <a:spcPct val="90000"/>
              </a:lnSpc>
              <a:spcBef>
                <a:spcPts val="500"/>
              </a:spcBef>
              <a:spcAft>
                <a:spcPts val="0"/>
              </a:spcAft>
              <a:buClr>
                <a:srgbClr val="053285"/>
              </a:buClr>
              <a:buSzPts val="2000"/>
              <a:buFont typeface="Arial"/>
              <a:buChar char="•"/>
              <a:defRPr sz="2000" b="0" i="0" u="none" strike="noStrike" cap="none">
                <a:solidFill>
                  <a:srgbClr val="053285"/>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rgbClr val="053285"/>
              </a:buClr>
              <a:buSzPts val="1800"/>
              <a:buFont typeface="Courier New"/>
              <a:buChar char="o"/>
              <a:defRPr sz="1800" b="0" i="0" u="none" strike="noStrike" cap="none">
                <a:solidFill>
                  <a:srgbClr val="053285"/>
                </a:solidFill>
                <a:latin typeface="Century Gothic"/>
                <a:ea typeface="Century Gothic"/>
                <a:cs typeface="Century Gothic"/>
                <a:sym typeface="Century Gothic"/>
              </a:defRPr>
            </a:lvl3pPr>
            <a:lvl4pPr marL="1828800" marR="0" lvl="3" indent="-330200" algn="l" rtl="0">
              <a:lnSpc>
                <a:spcPct val="90000"/>
              </a:lnSpc>
              <a:spcBef>
                <a:spcPts val="500"/>
              </a:spcBef>
              <a:spcAft>
                <a:spcPts val="0"/>
              </a:spcAft>
              <a:buClr>
                <a:srgbClr val="053285"/>
              </a:buClr>
              <a:buSzPts val="1600"/>
              <a:buFont typeface="Century Gothic"/>
              <a:buChar char="−"/>
              <a:defRPr sz="1600" b="0" i="0" u="none" strike="noStrike" cap="none">
                <a:solidFill>
                  <a:srgbClr val="053285"/>
                </a:solidFill>
                <a:latin typeface="Century Gothic"/>
                <a:ea typeface="Century Gothic"/>
                <a:cs typeface="Century Gothic"/>
                <a:sym typeface="Century Gothic"/>
              </a:defRPr>
            </a:lvl4pPr>
            <a:lvl5pPr marL="2286000" marR="0" lvl="4" indent="-330200" algn="l" rtl="0">
              <a:lnSpc>
                <a:spcPct val="90000"/>
              </a:lnSpc>
              <a:spcBef>
                <a:spcPts val="500"/>
              </a:spcBef>
              <a:spcAft>
                <a:spcPts val="0"/>
              </a:spcAft>
              <a:buClr>
                <a:srgbClr val="053285"/>
              </a:buClr>
              <a:buSzPts val="1600"/>
              <a:buFont typeface="Century Gothic"/>
              <a:buChar char="»"/>
              <a:defRPr sz="1600" b="0" i="0" u="none" strike="noStrike" cap="none">
                <a:solidFill>
                  <a:srgbClr val="053285"/>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2" name="Google Shape;72;p14"/>
          <p:cNvSpPr txBox="1">
            <a:spLocks noGrp="1"/>
          </p:cNvSpPr>
          <p:nvPr>
            <p:ph type="sldNum" idx="12"/>
          </p:nvPr>
        </p:nvSpPr>
        <p:spPr>
          <a:xfrm>
            <a:off x="427892" y="6394849"/>
            <a:ext cx="41030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3" name="Google Shape;73;p14"/>
          <p:cNvSpPr txBox="1"/>
          <p:nvPr/>
        </p:nvSpPr>
        <p:spPr>
          <a:xfrm>
            <a:off x="-1" y="41521"/>
            <a:ext cx="12191391" cy="59152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3200"/>
              <a:buFont typeface="Rockwell"/>
              <a:buNone/>
            </a:pPr>
            <a:endParaRPr/>
          </a:p>
        </p:txBody>
      </p:sp>
      <p:sp>
        <p:nvSpPr>
          <p:cNvPr id="74" name="Google Shape;74;p14"/>
          <p:cNvSpPr txBox="1">
            <a:spLocks noGrp="1"/>
          </p:cNvSpPr>
          <p:nvPr>
            <p:ph type="title" idx="5"/>
          </p:nvPr>
        </p:nvSpPr>
        <p:spPr>
          <a:xfrm>
            <a:off x="0" y="100138"/>
            <a:ext cx="9774900" cy="474300"/>
          </a:xfrm>
          <a:prstGeom prst="rect">
            <a:avLst/>
          </a:prstGeom>
        </p:spPr>
        <p:txBody>
          <a:bodyPr spcFirstLastPara="1" wrap="square" lIns="91425" tIns="45700" rIns="91425" bIns="45700" anchor="t" anchorCtr="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5"/>
        <p:cNvGrpSpPr/>
        <p:nvPr/>
      </p:nvGrpSpPr>
      <p:grpSpPr>
        <a:xfrm>
          <a:off x="0" y="0"/>
          <a:ext cx="0" cy="0"/>
          <a:chOff x="0" y="0"/>
          <a:chExt cx="0" cy="0"/>
        </a:xfrm>
      </p:grpSpPr>
      <p:sp>
        <p:nvSpPr>
          <p:cNvPr id="76" name="Google Shape;76;p15"/>
          <p:cNvSpPr txBox="1">
            <a:spLocks noGrp="1"/>
          </p:cNvSpPr>
          <p:nvPr>
            <p:ph type="title"/>
          </p:nvPr>
        </p:nvSpPr>
        <p:spPr>
          <a:xfrm>
            <a:off x="838200" y="740264"/>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15"/>
          <p:cNvSpPr txBox="1">
            <a:spLocks noGrp="1"/>
          </p:cNvSpPr>
          <p:nvPr>
            <p:ph type="sldNum" idx="12"/>
          </p:nvPr>
        </p:nvSpPr>
        <p:spPr>
          <a:xfrm>
            <a:off x="427892" y="6394849"/>
            <a:ext cx="41030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8" name="Google Shape;78;p15"/>
          <p:cNvSpPr txBox="1"/>
          <p:nvPr/>
        </p:nvSpPr>
        <p:spPr>
          <a:xfrm>
            <a:off x="-1" y="41521"/>
            <a:ext cx="12191391" cy="59152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3200"/>
              <a:buFont typeface="Rockwell"/>
              <a:buNone/>
            </a:pPr>
            <a:endParaRPr/>
          </a:p>
        </p:txBody>
      </p:sp>
      <p:sp>
        <p:nvSpPr>
          <p:cNvPr id="79" name="Google Shape;79;p15"/>
          <p:cNvSpPr txBox="1">
            <a:spLocks noGrp="1"/>
          </p:cNvSpPr>
          <p:nvPr>
            <p:ph type="title" idx="2"/>
          </p:nvPr>
        </p:nvSpPr>
        <p:spPr>
          <a:xfrm>
            <a:off x="0" y="100138"/>
            <a:ext cx="9774900" cy="474300"/>
          </a:xfrm>
          <a:prstGeom prst="rect">
            <a:avLst/>
          </a:prstGeom>
        </p:spPr>
        <p:txBody>
          <a:bodyPr spcFirstLastPara="1" wrap="square" lIns="91425" tIns="45700" rIns="91425" bIns="45700" anchor="t" anchorCtr="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0"/>
        <p:cNvGrpSpPr/>
        <p:nvPr/>
      </p:nvGrpSpPr>
      <p:grpSpPr>
        <a:xfrm>
          <a:off x="0" y="0"/>
          <a:ext cx="0" cy="0"/>
          <a:chOff x="0" y="0"/>
          <a:chExt cx="0" cy="0"/>
        </a:xfrm>
      </p:grpSpPr>
      <p:sp>
        <p:nvSpPr>
          <p:cNvPr id="81" name="Google Shape;81;p16"/>
          <p:cNvSpPr txBox="1">
            <a:spLocks noGrp="1"/>
          </p:cNvSpPr>
          <p:nvPr>
            <p:ph type="title"/>
          </p:nvPr>
        </p:nvSpPr>
        <p:spPr>
          <a:xfrm>
            <a:off x="839788" y="731439"/>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Rockwel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16"/>
          <p:cNvSpPr txBox="1">
            <a:spLocks noGrp="1"/>
          </p:cNvSpPr>
          <p:nvPr>
            <p:ph type="body" idx="1"/>
          </p:nvPr>
        </p:nvSpPr>
        <p:spPr>
          <a:xfrm>
            <a:off x="5159742" y="1241882"/>
            <a:ext cx="6172200" cy="4873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53285"/>
              </a:buClr>
              <a:buSzPts val="3200"/>
              <a:buFont typeface="Arial"/>
              <a:buNone/>
              <a:defRPr sz="3200" b="0" i="0" u="none" strike="noStrike" cap="none">
                <a:solidFill>
                  <a:srgbClr val="053285"/>
                </a:solidFill>
                <a:latin typeface="Century Gothic"/>
                <a:ea typeface="Century Gothic"/>
                <a:cs typeface="Century Gothic"/>
                <a:sym typeface="Century Gothic"/>
              </a:defRPr>
            </a:lvl1pPr>
            <a:lvl2pPr marL="914400" marR="0" lvl="1" indent="-406400" algn="l" rtl="0">
              <a:lnSpc>
                <a:spcPct val="90000"/>
              </a:lnSpc>
              <a:spcBef>
                <a:spcPts val="500"/>
              </a:spcBef>
              <a:spcAft>
                <a:spcPts val="0"/>
              </a:spcAft>
              <a:buClr>
                <a:srgbClr val="053285"/>
              </a:buClr>
              <a:buSzPts val="2800"/>
              <a:buFont typeface="Arial"/>
              <a:buChar char="•"/>
              <a:defRPr sz="2800" b="0" i="0" u="none" strike="noStrike" cap="none">
                <a:solidFill>
                  <a:srgbClr val="053285"/>
                </a:solidFill>
                <a:latin typeface="Century Gothic"/>
                <a:ea typeface="Century Gothic"/>
                <a:cs typeface="Century Gothic"/>
                <a:sym typeface="Century Gothic"/>
              </a:defRPr>
            </a:lvl2pPr>
            <a:lvl3pPr marL="1371600" marR="0" lvl="2" indent="-381000" algn="l" rtl="0">
              <a:lnSpc>
                <a:spcPct val="90000"/>
              </a:lnSpc>
              <a:spcBef>
                <a:spcPts val="500"/>
              </a:spcBef>
              <a:spcAft>
                <a:spcPts val="0"/>
              </a:spcAft>
              <a:buClr>
                <a:srgbClr val="053285"/>
              </a:buClr>
              <a:buSzPts val="2400"/>
              <a:buFont typeface="Courier New"/>
              <a:buChar char="o"/>
              <a:defRPr sz="2400" b="0" i="0" u="none" strike="noStrike" cap="none">
                <a:solidFill>
                  <a:srgbClr val="053285"/>
                </a:solidFill>
                <a:latin typeface="Century Gothic"/>
                <a:ea typeface="Century Gothic"/>
                <a:cs typeface="Century Gothic"/>
                <a:sym typeface="Century Gothic"/>
              </a:defRPr>
            </a:lvl3pPr>
            <a:lvl4pPr marL="1828800" marR="0" lvl="3" indent="-355600" algn="l" rtl="0">
              <a:lnSpc>
                <a:spcPct val="90000"/>
              </a:lnSpc>
              <a:spcBef>
                <a:spcPts val="500"/>
              </a:spcBef>
              <a:spcAft>
                <a:spcPts val="0"/>
              </a:spcAft>
              <a:buClr>
                <a:srgbClr val="053285"/>
              </a:buClr>
              <a:buSzPts val="2000"/>
              <a:buFont typeface="Century Gothic"/>
              <a:buChar char="−"/>
              <a:defRPr sz="2000" b="0" i="0" u="none" strike="noStrike" cap="none">
                <a:solidFill>
                  <a:srgbClr val="053285"/>
                </a:solidFill>
                <a:latin typeface="Century Gothic"/>
                <a:ea typeface="Century Gothic"/>
                <a:cs typeface="Century Gothic"/>
                <a:sym typeface="Century Gothic"/>
              </a:defRPr>
            </a:lvl4pPr>
            <a:lvl5pPr marL="2286000" marR="0" lvl="4" indent="-355600" algn="l" rtl="0">
              <a:lnSpc>
                <a:spcPct val="90000"/>
              </a:lnSpc>
              <a:spcBef>
                <a:spcPts val="500"/>
              </a:spcBef>
              <a:spcAft>
                <a:spcPts val="0"/>
              </a:spcAft>
              <a:buClr>
                <a:srgbClr val="053285"/>
              </a:buClr>
              <a:buSzPts val="2000"/>
              <a:buFont typeface="Century Gothic"/>
              <a:buChar char="»"/>
              <a:defRPr sz="2000" b="0" i="0" u="none" strike="noStrike" cap="none">
                <a:solidFill>
                  <a:srgbClr val="053285"/>
                </a:solidFill>
                <a:latin typeface="Century Gothic"/>
                <a:ea typeface="Century Gothic"/>
                <a:cs typeface="Century Gothic"/>
                <a:sym typeface="Century Gothic"/>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83" name="Google Shape;83;p16"/>
          <p:cNvSpPr txBox="1">
            <a:spLocks noGrp="1"/>
          </p:cNvSpPr>
          <p:nvPr>
            <p:ph type="body" idx="2"/>
          </p:nvPr>
        </p:nvSpPr>
        <p:spPr>
          <a:xfrm>
            <a:off x="839788" y="2303919"/>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53285"/>
              </a:buClr>
              <a:buSzPts val="1600"/>
              <a:buFont typeface="Arial"/>
              <a:buNone/>
              <a:defRPr sz="1600" b="0" i="0" u="none" strike="noStrike" cap="none">
                <a:solidFill>
                  <a:srgbClr val="053285"/>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053285"/>
              </a:buClr>
              <a:buSzPts val="1400"/>
              <a:buFont typeface="Arial"/>
              <a:buNone/>
              <a:defRPr sz="1400" b="0" i="0" u="none" strike="noStrike" cap="none">
                <a:solidFill>
                  <a:srgbClr val="053285"/>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053285"/>
              </a:buClr>
              <a:buSzPts val="1200"/>
              <a:buFont typeface="Courier New"/>
              <a:buNone/>
              <a:defRPr sz="1200" b="0" i="0" u="none" strike="noStrike" cap="none">
                <a:solidFill>
                  <a:srgbClr val="053285"/>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053285"/>
              </a:buClr>
              <a:buSzPts val="1000"/>
              <a:buFont typeface="Century Gothic"/>
              <a:buNone/>
              <a:defRPr sz="1000" b="0" i="0" u="none" strike="noStrike" cap="none">
                <a:solidFill>
                  <a:srgbClr val="053285"/>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053285"/>
              </a:buClr>
              <a:buSzPts val="1000"/>
              <a:buFont typeface="Century Gothic"/>
              <a:buNone/>
              <a:defRPr sz="1000" b="0" i="0" u="none" strike="noStrike" cap="none">
                <a:solidFill>
                  <a:srgbClr val="053285"/>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84" name="Google Shape;84;p16"/>
          <p:cNvSpPr txBox="1">
            <a:spLocks noGrp="1"/>
          </p:cNvSpPr>
          <p:nvPr>
            <p:ph type="sldNum" idx="12"/>
          </p:nvPr>
        </p:nvSpPr>
        <p:spPr>
          <a:xfrm>
            <a:off x="427892" y="6394849"/>
            <a:ext cx="41030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5" name="Google Shape;85;p16"/>
          <p:cNvSpPr txBox="1"/>
          <p:nvPr/>
        </p:nvSpPr>
        <p:spPr>
          <a:xfrm>
            <a:off x="-1" y="41521"/>
            <a:ext cx="12191391" cy="59152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3200"/>
              <a:buFont typeface="Rockwell"/>
              <a:buNone/>
            </a:pPr>
            <a:endParaRPr/>
          </a:p>
        </p:txBody>
      </p:sp>
      <p:sp>
        <p:nvSpPr>
          <p:cNvPr id="86" name="Google Shape;86;p16"/>
          <p:cNvSpPr txBox="1">
            <a:spLocks noGrp="1"/>
          </p:cNvSpPr>
          <p:nvPr>
            <p:ph type="title" idx="3"/>
          </p:nvPr>
        </p:nvSpPr>
        <p:spPr>
          <a:xfrm>
            <a:off x="26725" y="74575"/>
            <a:ext cx="9774900" cy="474300"/>
          </a:xfrm>
          <a:prstGeom prst="rect">
            <a:avLst/>
          </a:prstGeom>
        </p:spPr>
        <p:txBody>
          <a:bodyPr spcFirstLastPara="1" wrap="square" lIns="91425" tIns="45700" rIns="91425" bIns="45700" anchor="t" anchorCtr="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7"/>
        <p:cNvGrpSpPr/>
        <p:nvPr/>
      </p:nvGrpSpPr>
      <p:grpSpPr>
        <a:xfrm>
          <a:off x="0" y="0"/>
          <a:ext cx="0" cy="0"/>
          <a:chOff x="0" y="0"/>
          <a:chExt cx="0" cy="0"/>
        </a:xfrm>
      </p:grpSpPr>
      <p:sp>
        <p:nvSpPr>
          <p:cNvPr id="88" name="Google Shape;88;p17"/>
          <p:cNvSpPr txBox="1">
            <a:spLocks noGrp="1"/>
          </p:cNvSpPr>
          <p:nvPr>
            <p:ph type="title"/>
          </p:nvPr>
        </p:nvSpPr>
        <p:spPr>
          <a:xfrm>
            <a:off x="838200" y="731439"/>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Rockwel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17"/>
          <p:cNvSpPr>
            <a:spLocks noGrp="1"/>
          </p:cNvSpPr>
          <p:nvPr>
            <p:ph type="pic" idx="2"/>
          </p:nvPr>
        </p:nvSpPr>
        <p:spPr>
          <a:xfrm>
            <a:off x="5183188" y="1263740"/>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053285"/>
              </a:buClr>
              <a:buSzPts val="3200"/>
              <a:buFont typeface="Arial"/>
              <a:buNone/>
              <a:defRPr sz="3200" b="0" i="0" u="none" strike="noStrike" cap="none">
                <a:solidFill>
                  <a:srgbClr val="05328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053285"/>
              </a:buClr>
              <a:buSzPts val="2800"/>
              <a:buFont typeface="Arial"/>
              <a:buNone/>
              <a:defRPr sz="2800" b="0" i="0" u="none" strike="noStrike" cap="none">
                <a:solidFill>
                  <a:srgbClr val="053285"/>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053285"/>
              </a:buClr>
              <a:buSzPts val="2400"/>
              <a:buFont typeface="Courier New"/>
              <a:buNone/>
              <a:defRPr sz="2400" b="0" i="0" u="none" strike="noStrike" cap="none">
                <a:solidFill>
                  <a:srgbClr val="053285"/>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053285"/>
              </a:buClr>
              <a:buSzPts val="2000"/>
              <a:buFont typeface="Century Gothic"/>
              <a:buNone/>
              <a:defRPr sz="2000" b="0" i="0" u="none" strike="noStrike" cap="none">
                <a:solidFill>
                  <a:srgbClr val="053285"/>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053285"/>
              </a:buClr>
              <a:buSzPts val="2000"/>
              <a:buFont typeface="Century Gothic"/>
              <a:buNone/>
              <a:defRPr sz="2000" b="0" i="0" u="none" strike="noStrike" cap="none">
                <a:solidFill>
                  <a:srgbClr val="053285"/>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90" name="Google Shape;90;p17"/>
          <p:cNvSpPr txBox="1">
            <a:spLocks noGrp="1"/>
          </p:cNvSpPr>
          <p:nvPr>
            <p:ph type="body" idx="1"/>
          </p:nvPr>
        </p:nvSpPr>
        <p:spPr>
          <a:xfrm>
            <a:off x="838200" y="2325777"/>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53285"/>
              </a:buClr>
              <a:buSzPts val="1600"/>
              <a:buFont typeface="Arial"/>
              <a:buNone/>
              <a:defRPr sz="1600" b="0" i="0" u="none" strike="noStrike" cap="none">
                <a:solidFill>
                  <a:srgbClr val="053285"/>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053285"/>
              </a:buClr>
              <a:buSzPts val="1400"/>
              <a:buFont typeface="Arial"/>
              <a:buNone/>
              <a:defRPr sz="1400" b="0" i="0" u="none" strike="noStrike" cap="none">
                <a:solidFill>
                  <a:srgbClr val="053285"/>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053285"/>
              </a:buClr>
              <a:buSzPts val="1200"/>
              <a:buFont typeface="Courier New"/>
              <a:buNone/>
              <a:defRPr sz="1200" b="0" i="0" u="none" strike="noStrike" cap="none">
                <a:solidFill>
                  <a:srgbClr val="053285"/>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053285"/>
              </a:buClr>
              <a:buSzPts val="1000"/>
              <a:buFont typeface="Century Gothic"/>
              <a:buNone/>
              <a:defRPr sz="1000" b="0" i="0" u="none" strike="noStrike" cap="none">
                <a:solidFill>
                  <a:srgbClr val="053285"/>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053285"/>
              </a:buClr>
              <a:buSzPts val="1000"/>
              <a:buFont typeface="Century Gothic"/>
              <a:buNone/>
              <a:defRPr sz="1000" b="0" i="0" u="none" strike="noStrike" cap="none">
                <a:solidFill>
                  <a:srgbClr val="053285"/>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91" name="Google Shape;91;p17"/>
          <p:cNvSpPr txBox="1">
            <a:spLocks noGrp="1"/>
          </p:cNvSpPr>
          <p:nvPr>
            <p:ph type="sldNum" idx="12"/>
          </p:nvPr>
        </p:nvSpPr>
        <p:spPr>
          <a:xfrm>
            <a:off x="427892" y="6394849"/>
            <a:ext cx="41030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92" name="Google Shape;92;p17"/>
          <p:cNvSpPr txBox="1"/>
          <p:nvPr/>
        </p:nvSpPr>
        <p:spPr>
          <a:xfrm>
            <a:off x="-1" y="41521"/>
            <a:ext cx="12191391" cy="59152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3200"/>
              <a:buFont typeface="Rockwell"/>
              <a:buNone/>
            </a:pPr>
            <a:endParaRPr/>
          </a:p>
        </p:txBody>
      </p:sp>
      <p:sp>
        <p:nvSpPr>
          <p:cNvPr id="93" name="Google Shape;93;p17"/>
          <p:cNvSpPr txBox="1">
            <a:spLocks noGrp="1"/>
          </p:cNvSpPr>
          <p:nvPr>
            <p:ph type="title" idx="3"/>
          </p:nvPr>
        </p:nvSpPr>
        <p:spPr>
          <a:xfrm>
            <a:off x="0" y="100138"/>
            <a:ext cx="9774900" cy="474300"/>
          </a:xfrm>
          <a:prstGeom prst="rect">
            <a:avLst/>
          </a:prstGeom>
        </p:spPr>
        <p:txBody>
          <a:bodyPr spcFirstLastPara="1" wrap="square" lIns="91425" tIns="45700" rIns="91425" bIns="45700" anchor="t" anchorCtr="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838200" y="719658"/>
            <a:ext cx="10515600" cy="123809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18"/>
          <p:cNvSpPr txBox="1">
            <a:spLocks noGrp="1"/>
          </p:cNvSpPr>
          <p:nvPr>
            <p:ph type="body" idx="1"/>
          </p:nvPr>
        </p:nvSpPr>
        <p:spPr>
          <a:xfrm rot="5400000">
            <a:off x="3927231" y="-1131276"/>
            <a:ext cx="4337538" cy="10515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53285"/>
              </a:buClr>
              <a:buSzPts val="2400"/>
              <a:buFont typeface="Arial"/>
              <a:buNone/>
              <a:defRPr sz="2400" b="0" i="0" u="none" strike="noStrike" cap="none">
                <a:solidFill>
                  <a:srgbClr val="053285"/>
                </a:solidFill>
                <a:latin typeface="Century Gothic"/>
                <a:ea typeface="Century Gothic"/>
                <a:cs typeface="Century Gothic"/>
                <a:sym typeface="Century Gothic"/>
              </a:defRPr>
            </a:lvl1pPr>
            <a:lvl2pPr marL="914400" marR="0" lvl="1" indent="-355600" algn="l" rtl="0">
              <a:lnSpc>
                <a:spcPct val="90000"/>
              </a:lnSpc>
              <a:spcBef>
                <a:spcPts val="500"/>
              </a:spcBef>
              <a:spcAft>
                <a:spcPts val="0"/>
              </a:spcAft>
              <a:buClr>
                <a:srgbClr val="053285"/>
              </a:buClr>
              <a:buSzPts val="2000"/>
              <a:buFont typeface="Arial"/>
              <a:buChar char="•"/>
              <a:defRPr sz="2000" b="0" i="0" u="none" strike="noStrike" cap="none">
                <a:solidFill>
                  <a:srgbClr val="053285"/>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rgbClr val="053285"/>
              </a:buClr>
              <a:buSzPts val="1800"/>
              <a:buFont typeface="Courier New"/>
              <a:buChar char="o"/>
              <a:defRPr sz="1800" b="0" i="0" u="none" strike="noStrike" cap="none">
                <a:solidFill>
                  <a:srgbClr val="053285"/>
                </a:solidFill>
                <a:latin typeface="Century Gothic"/>
                <a:ea typeface="Century Gothic"/>
                <a:cs typeface="Century Gothic"/>
                <a:sym typeface="Century Gothic"/>
              </a:defRPr>
            </a:lvl3pPr>
            <a:lvl4pPr marL="1828800" marR="0" lvl="3" indent="-330200" algn="l" rtl="0">
              <a:lnSpc>
                <a:spcPct val="90000"/>
              </a:lnSpc>
              <a:spcBef>
                <a:spcPts val="500"/>
              </a:spcBef>
              <a:spcAft>
                <a:spcPts val="0"/>
              </a:spcAft>
              <a:buClr>
                <a:srgbClr val="053285"/>
              </a:buClr>
              <a:buSzPts val="1600"/>
              <a:buFont typeface="Century Gothic"/>
              <a:buChar char="−"/>
              <a:defRPr sz="1600" b="0" i="0" u="none" strike="noStrike" cap="none">
                <a:solidFill>
                  <a:srgbClr val="053285"/>
                </a:solidFill>
                <a:latin typeface="Century Gothic"/>
                <a:ea typeface="Century Gothic"/>
                <a:cs typeface="Century Gothic"/>
                <a:sym typeface="Century Gothic"/>
              </a:defRPr>
            </a:lvl4pPr>
            <a:lvl5pPr marL="2286000" marR="0" lvl="4" indent="-330200" algn="l" rtl="0">
              <a:lnSpc>
                <a:spcPct val="90000"/>
              </a:lnSpc>
              <a:spcBef>
                <a:spcPts val="500"/>
              </a:spcBef>
              <a:spcAft>
                <a:spcPts val="0"/>
              </a:spcAft>
              <a:buClr>
                <a:srgbClr val="053285"/>
              </a:buClr>
              <a:buSzPts val="1600"/>
              <a:buFont typeface="Century Gothic"/>
              <a:buChar char="»"/>
              <a:defRPr sz="1600" b="0" i="0" u="none" strike="noStrike" cap="none">
                <a:solidFill>
                  <a:srgbClr val="053285"/>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7" name="Google Shape;97;p18"/>
          <p:cNvSpPr txBox="1">
            <a:spLocks noGrp="1"/>
          </p:cNvSpPr>
          <p:nvPr>
            <p:ph type="sldNum" idx="12"/>
          </p:nvPr>
        </p:nvSpPr>
        <p:spPr>
          <a:xfrm>
            <a:off x="427892" y="6394849"/>
            <a:ext cx="41030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98" name="Google Shape;98;p18"/>
          <p:cNvSpPr txBox="1"/>
          <p:nvPr/>
        </p:nvSpPr>
        <p:spPr>
          <a:xfrm>
            <a:off x="-1" y="41521"/>
            <a:ext cx="12191391" cy="59152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3200"/>
              <a:buFont typeface="Rockwell"/>
              <a:buNone/>
            </a:pPr>
            <a:endParaRPr/>
          </a:p>
        </p:txBody>
      </p:sp>
      <p:sp>
        <p:nvSpPr>
          <p:cNvPr id="99" name="Google Shape;99;p18"/>
          <p:cNvSpPr txBox="1">
            <a:spLocks noGrp="1"/>
          </p:cNvSpPr>
          <p:nvPr>
            <p:ph type="title" idx="2"/>
          </p:nvPr>
        </p:nvSpPr>
        <p:spPr>
          <a:xfrm>
            <a:off x="0" y="100138"/>
            <a:ext cx="9774900" cy="474300"/>
          </a:xfrm>
          <a:prstGeom prst="rect">
            <a:avLst/>
          </a:prstGeom>
        </p:spPr>
        <p:txBody>
          <a:bodyPr spcFirstLastPara="1" wrap="square" lIns="91425" tIns="45700" rIns="91425" bIns="45700" anchor="t" anchorCtr="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0"/>
        <p:cNvGrpSpPr/>
        <p:nvPr/>
      </p:nvGrpSpPr>
      <p:grpSpPr>
        <a:xfrm>
          <a:off x="0" y="0"/>
          <a:ext cx="0" cy="0"/>
          <a:chOff x="0" y="0"/>
          <a:chExt cx="0" cy="0"/>
        </a:xfrm>
      </p:grpSpPr>
      <p:sp>
        <p:nvSpPr>
          <p:cNvPr id="101" name="Google Shape;101;p19"/>
          <p:cNvSpPr txBox="1">
            <a:spLocks noGrp="1"/>
          </p:cNvSpPr>
          <p:nvPr>
            <p:ph type="title"/>
          </p:nvPr>
        </p:nvSpPr>
        <p:spPr>
          <a:xfrm rot="5400000">
            <a:off x="7292930" y="2210976"/>
            <a:ext cx="5516286"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19"/>
          <p:cNvSpPr txBox="1">
            <a:spLocks noGrp="1"/>
          </p:cNvSpPr>
          <p:nvPr>
            <p:ph type="body" idx="1"/>
          </p:nvPr>
        </p:nvSpPr>
        <p:spPr>
          <a:xfrm rot="5400000">
            <a:off x="1947207" y="-341724"/>
            <a:ext cx="5516286" cy="7734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53285"/>
              </a:buClr>
              <a:buSzPts val="2400"/>
              <a:buFont typeface="Arial"/>
              <a:buNone/>
              <a:defRPr sz="2400" b="0" i="0" u="none" strike="noStrike" cap="none">
                <a:solidFill>
                  <a:srgbClr val="053285"/>
                </a:solidFill>
                <a:latin typeface="Century Gothic"/>
                <a:ea typeface="Century Gothic"/>
                <a:cs typeface="Century Gothic"/>
                <a:sym typeface="Century Gothic"/>
              </a:defRPr>
            </a:lvl1pPr>
            <a:lvl2pPr marL="914400" marR="0" lvl="1" indent="-355600" algn="l" rtl="0">
              <a:lnSpc>
                <a:spcPct val="90000"/>
              </a:lnSpc>
              <a:spcBef>
                <a:spcPts val="500"/>
              </a:spcBef>
              <a:spcAft>
                <a:spcPts val="0"/>
              </a:spcAft>
              <a:buClr>
                <a:srgbClr val="053285"/>
              </a:buClr>
              <a:buSzPts val="2000"/>
              <a:buFont typeface="Arial"/>
              <a:buChar char="•"/>
              <a:defRPr sz="2000" b="0" i="0" u="none" strike="noStrike" cap="none">
                <a:solidFill>
                  <a:srgbClr val="053285"/>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rgbClr val="053285"/>
              </a:buClr>
              <a:buSzPts val="1800"/>
              <a:buFont typeface="Courier New"/>
              <a:buChar char="o"/>
              <a:defRPr sz="1800" b="0" i="0" u="none" strike="noStrike" cap="none">
                <a:solidFill>
                  <a:srgbClr val="053285"/>
                </a:solidFill>
                <a:latin typeface="Century Gothic"/>
                <a:ea typeface="Century Gothic"/>
                <a:cs typeface="Century Gothic"/>
                <a:sym typeface="Century Gothic"/>
              </a:defRPr>
            </a:lvl3pPr>
            <a:lvl4pPr marL="1828800" marR="0" lvl="3" indent="-330200" algn="l" rtl="0">
              <a:lnSpc>
                <a:spcPct val="90000"/>
              </a:lnSpc>
              <a:spcBef>
                <a:spcPts val="500"/>
              </a:spcBef>
              <a:spcAft>
                <a:spcPts val="0"/>
              </a:spcAft>
              <a:buClr>
                <a:srgbClr val="053285"/>
              </a:buClr>
              <a:buSzPts val="1600"/>
              <a:buFont typeface="Century Gothic"/>
              <a:buChar char="−"/>
              <a:defRPr sz="1600" b="0" i="0" u="none" strike="noStrike" cap="none">
                <a:solidFill>
                  <a:srgbClr val="053285"/>
                </a:solidFill>
                <a:latin typeface="Century Gothic"/>
                <a:ea typeface="Century Gothic"/>
                <a:cs typeface="Century Gothic"/>
                <a:sym typeface="Century Gothic"/>
              </a:defRPr>
            </a:lvl4pPr>
            <a:lvl5pPr marL="2286000" marR="0" lvl="4" indent="-330200" algn="l" rtl="0">
              <a:lnSpc>
                <a:spcPct val="90000"/>
              </a:lnSpc>
              <a:spcBef>
                <a:spcPts val="500"/>
              </a:spcBef>
              <a:spcAft>
                <a:spcPts val="0"/>
              </a:spcAft>
              <a:buClr>
                <a:srgbClr val="053285"/>
              </a:buClr>
              <a:buSzPts val="1600"/>
              <a:buFont typeface="Century Gothic"/>
              <a:buChar char="»"/>
              <a:defRPr sz="1600" b="0" i="0" u="none" strike="noStrike" cap="none">
                <a:solidFill>
                  <a:srgbClr val="053285"/>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3" name="Google Shape;103;p19"/>
          <p:cNvSpPr txBox="1">
            <a:spLocks noGrp="1"/>
          </p:cNvSpPr>
          <p:nvPr>
            <p:ph type="sldNum" idx="12"/>
          </p:nvPr>
        </p:nvSpPr>
        <p:spPr>
          <a:xfrm>
            <a:off x="427892" y="6394849"/>
            <a:ext cx="41030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4" name="Google Shape;104;p19"/>
          <p:cNvSpPr txBox="1"/>
          <p:nvPr/>
        </p:nvSpPr>
        <p:spPr>
          <a:xfrm>
            <a:off x="299" y="1685846"/>
            <a:ext cx="12191400" cy="591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3200"/>
              <a:buFont typeface="Rockwell"/>
              <a:buNone/>
            </a:pPr>
            <a:endParaRPr/>
          </a:p>
        </p:txBody>
      </p:sp>
      <p:sp>
        <p:nvSpPr>
          <p:cNvPr id="105" name="Google Shape;105;p19"/>
          <p:cNvSpPr txBox="1">
            <a:spLocks noGrp="1"/>
          </p:cNvSpPr>
          <p:nvPr>
            <p:ph type="title" idx="2"/>
          </p:nvPr>
        </p:nvSpPr>
        <p:spPr>
          <a:xfrm>
            <a:off x="0" y="53475"/>
            <a:ext cx="9774900" cy="474300"/>
          </a:xfrm>
          <a:prstGeom prst="rect">
            <a:avLst/>
          </a:prstGeom>
        </p:spPr>
        <p:txBody>
          <a:bodyPr spcFirstLastPara="1" wrap="square" lIns="91425" tIns="45700" rIns="91425" bIns="45700" anchor="t" anchorCtr="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106"/>
        <p:cNvGrpSpPr/>
        <p:nvPr/>
      </p:nvGrpSpPr>
      <p:grpSpPr>
        <a:xfrm>
          <a:off x="0" y="0"/>
          <a:ext cx="0" cy="0"/>
          <a:chOff x="0" y="0"/>
          <a:chExt cx="0" cy="0"/>
        </a:xfrm>
      </p:grpSpPr>
      <p:sp>
        <p:nvSpPr>
          <p:cNvPr id="107" name="Google Shape;107;p20"/>
          <p:cNvSpPr txBox="1">
            <a:spLocks noGrp="1"/>
          </p:cNvSpPr>
          <p:nvPr>
            <p:ph type="title"/>
          </p:nvPr>
        </p:nvSpPr>
        <p:spPr>
          <a:xfrm>
            <a:off x="5805" y="17417"/>
            <a:ext cx="12186000" cy="592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8" name="Google Shape;108;p20"/>
          <p:cNvSpPr txBox="1">
            <a:spLocks noGrp="1"/>
          </p:cNvSpPr>
          <p:nvPr>
            <p:ph type="body" idx="1"/>
          </p:nvPr>
        </p:nvSpPr>
        <p:spPr>
          <a:xfrm>
            <a:off x="609600" y="990601"/>
            <a:ext cx="10972800" cy="52578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2"/>
              </a:buClr>
              <a:buSzPts val="1800"/>
              <a:buChar char="●"/>
              <a:defRPr/>
            </a:lvl1pPr>
            <a:lvl2pPr marL="914400" lvl="1" indent="-342900" algn="l" rtl="0">
              <a:spcBef>
                <a:spcPts val="360"/>
              </a:spcBef>
              <a:spcAft>
                <a:spcPts val="0"/>
              </a:spcAft>
              <a:buClr>
                <a:schemeClr val="dk2"/>
              </a:buClr>
              <a:buSzPts val="1800"/>
              <a:buChar char="○"/>
              <a:defRPr/>
            </a:lvl2pPr>
            <a:lvl3pPr marL="1371600" lvl="2" indent="-342900" algn="l" rtl="0">
              <a:spcBef>
                <a:spcPts val="360"/>
              </a:spcBef>
              <a:spcAft>
                <a:spcPts val="0"/>
              </a:spcAft>
              <a:buClr>
                <a:schemeClr val="dk2"/>
              </a:buClr>
              <a:buSzPts val="1800"/>
              <a:buChar char="■"/>
              <a:defRPr/>
            </a:lvl3pPr>
            <a:lvl4pPr marL="1828800" lvl="3" indent="-342900" algn="l" rtl="0">
              <a:spcBef>
                <a:spcPts val="360"/>
              </a:spcBef>
              <a:spcAft>
                <a:spcPts val="0"/>
              </a:spcAft>
              <a:buClr>
                <a:schemeClr val="dk2"/>
              </a:buClr>
              <a:buSzPts val="1800"/>
              <a:buChar char="●"/>
              <a:defRPr/>
            </a:lvl4pPr>
            <a:lvl5pPr marL="2286000" lvl="4" indent="-342900" algn="l" rtl="0">
              <a:spcBef>
                <a:spcPts val="360"/>
              </a:spcBef>
              <a:spcAft>
                <a:spcPts val="0"/>
              </a:spcAft>
              <a:buClr>
                <a:schemeClr val="dk2"/>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09" name="Google Shape;109;p20"/>
          <p:cNvSpPr txBox="1">
            <a:spLocks noGrp="1"/>
          </p:cNvSpPr>
          <p:nvPr>
            <p:ph type="ftr" idx="11"/>
          </p:nvPr>
        </p:nvSpPr>
        <p:spPr>
          <a:xfrm>
            <a:off x="2133600" y="6356350"/>
            <a:ext cx="7112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0" name="Google Shape;110;p20"/>
          <p:cNvSpPr txBox="1">
            <a:spLocks noGrp="1"/>
          </p:cNvSpPr>
          <p:nvPr>
            <p:ph type="sldNum" idx="12"/>
          </p:nvPr>
        </p:nvSpPr>
        <p:spPr>
          <a:xfrm>
            <a:off x="609600" y="6356350"/>
            <a:ext cx="1016100" cy="3651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2">
  <p:cSld name="OBJECT_1">
    <p:spTree>
      <p:nvGrpSpPr>
        <p:cNvPr id="1" name="Shape 111"/>
        <p:cNvGrpSpPr/>
        <p:nvPr/>
      </p:nvGrpSpPr>
      <p:grpSpPr>
        <a:xfrm>
          <a:off x="0" y="0"/>
          <a:ext cx="0" cy="0"/>
          <a:chOff x="0" y="0"/>
          <a:chExt cx="0" cy="0"/>
        </a:xfrm>
      </p:grpSpPr>
      <p:sp>
        <p:nvSpPr>
          <p:cNvPr id="112" name="Google Shape;112;p21"/>
          <p:cNvSpPr txBox="1">
            <a:spLocks noGrp="1"/>
          </p:cNvSpPr>
          <p:nvPr>
            <p:ph type="title"/>
          </p:nvPr>
        </p:nvSpPr>
        <p:spPr>
          <a:xfrm>
            <a:off x="6349" y="17462"/>
            <a:ext cx="12185700" cy="5922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9pPr>
          </a:lstStyle>
          <a:p>
            <a:endParaRPr/>
          </a:p>
        </p:txBody>
      </p:sp>
      <p:sp>
        <p:nvSpPr>
          <p:cNvPr id="113" name="Google Shape;113;p21"/>
          <p:cNvSpPr txBox="1">
            <a:spLocks noGrp="1"/>
          </p:cNvSpPr>
          <p:nvPr>
            <p:ph type="body" idx="1"/>
          </p:nvPr>
        </p:nvSpPr>
        <p:spPr>
          <a:xfrm>
            <a:off x="609600" y="990600"/>
            <a:ext cx="10972800" cy="5257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80"/>
              </a:spcBef>
              <a:spcAft>
                <a:spcPts val="0"/>
              </a:spcAft>
              <a:buClr>
                <a:srgbClr val="000000"/>
              </a:buClr>
              <a:buSzPts val="1400"/>
              <a:buFont typeface="Arial"/>
              <a:buNone/>
              <a:defRPr sz="2400" b="0" i="0" u="none" strike="noStrike" cap="none">
                <a:solidFill>
                  <a:schemeClr val="dk2"/>
                </a:solidFill>
                <a:latin typeface="Century Gothic"/>
                <a:ea typeface="Century Gothic"/>
                <a:cs typeface="Century Gothic"/>
                <a:sym typeface="Century Gothic"/>
              </a:defRPr>
            </a:lvl1pPr>
            <a:lvl2pPr marL="914400" marR="0" lvl="1" indent="-355600" algn="l" rtl="0">
              <a:lnSpc>
                <a:spcPct val="100000"/>
              </a:lnSpc>
              <a:spcBef>
                <a:spcPts val="400"/>
              </a:spcBef>
              <a:spcAft>
                <a:spcPts val="0"/>
              </a:spcAft>
              <a:buClr>
                <a:schemeClr val="dk2"/>
              </a:buClr>
              <a:buSzPts val="2000"/>
              <a:buFont typeface="Arial"/>
              <a:buChar char="•"/>
              <a:defRPr sz="2000" b="0" i="0" u="none" strike="noStrike" cap="none">
                <a:solidFill>
                  <a:schemeClr val="dk2"/>
                </a:solidFill>
                <a:latin typeface="Century Gothic"/>
                <a:ea typeface="Century Gothic"/>
                <a:cs typeface="Century Gothic"/>
                <a:sym typeface="Century Gothic"/>
              </a:defRPr>
            </a:lvl2pPr>
            <a:lvl3pPr marL="1371600" marR="0" lvl="2" indent="-342900" algn="l" rtl="0">
              <a:lnSpc>
                <a:spcPct val="100000"/>
              </a:lnSpc>
              <a:spcBef>
                <a:spcPts val="360"/>
              </a:spcBef>
              <a:spcAft>
                <a:spcPts val="0"/>
              </a:spcAft>
              <a:buClr>
                <a:schemeClr val="dk2"/>
              </a:buClr>
              <a:buSzPts val="1800"/>
              <a:buFont typeface="Courier New"/>
              <a:buChar char="o"/>
              <a:defRPr sz="1800" b="0" i="0" u="none" strike="noStrike" cap="none">
                <a:solidFill>
                  <a:schemeClr val="dk2"/>
                </a:solidFill>
                <a:latin typeface="Century Gothic"/>
                <a:ea typeface="Century Gothic"/>
                <a:cs typeface="Century Gothic"/>
                <a:sym typeface="Century Gothic"/>
              </a:defRPr>
            </a:lvl3pPr>
            <a:lvl4pPr marL="1828800" marR="0" lvl="3" indent="-330200" algn="l" rtl="0">
              <a:lnSpc>
                <a:spcPct val="100000"/>
              </a:lnSpc>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lnSpc>
                <a:spcPct val="100000"/>
              </a:lnSpc>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14" name="Google Shape;114;p21"/>
          <p:cNvSpPr txBox="1">
            <a:spLocks noGrp="1"/>
          </p:cNvSpPr>
          <p:nvPr>
            <p:ph type="ftr" idx="11"/>
          </p:nvPr>
        </p:nvSpPr>
        <p:spPr>
          <a:xfrm>
            <a:off x="2133600" y="6356350"/>
            <a:ext cx="71121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5" name="Google Shape;115;p21"/>
          <p:cNvSpPr txBox="1">
            <a:spLocks noGrp="1"/>
          </p:cNvSpPr>
          <p:nvPr>
            <p:ph type="sldNum" idx="12"/>
          </p:nvPr>
        </p:nvSpPr>
        <p:spPr>
          <a:xfrm>
            <a:off x="609600" y="6356350"/>
            <a:ext cx="1016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solidFill>
                <a:srgbClr val="888888"/>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16"/>
        <p:cNvGrpSpPr/>
        <p:nvPr/>
      </p:nvGrpSpPr>
      <p:grpSpPr>
        <a:xfrm>
          <a:off x="0" y="0"/>
          <a:ext cx="0" cy="0"/>
          <a:chOff x="0" y="0"/>
          <a:chExt cx="0" cy="0"/>
        </a:xfrm>
      </p:grpSpPr>
      <p:sp>
        <p:nvSpPr>
          <p:cNvPr id="117" name="Google Shape;117;p22"/>
          <p:cNvSpPr txBox="1">
            <a:spLocks noGrp="1"/>
          </p:cNvSpPr>
          <p:nvPr>
            <p:ph type="title"/>
          </p:nvPr>
        </p:nvSpPr>
        <p:spPr>
          <a:xfrm>
            <a:off x="6349" y="17462"/>
            <a:ext cx="12185700" cy="5922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3200"/>
              <a:buNone/>
              <a:defRPr sz="4400" b="0" i="0" u="none" strike="noStrike" cap="none">
                <a:solidFill>
                  <a:schemeClr val="lt1"/>
                </a:solidFill>
                <a:latin typeface="Rockwell"/>
                <a:ea typeface="Rockwell"/>
                <a:cs typeface="Rockwell"/>
                <a:sym typeface="Rockwell"/>
              </a:defRPr>
            </a:lvl1pPr>
            <a:lvl2pPr marR="0" lvl="1"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2pPr>
            <a:lvl3pPr marR="0" lvl="2"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3pPr>
            <a:lvl4pPr marR="0" lvl="3"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4pPr>
            <a:lvl5pPr marR="0" lvl="4"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5pPr>
            <a:lvl6pPr marR="0" lvl="5"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6pPr>
            <a:lvl7pPr marR="0" lvl="6"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7pPr>
            <a:lvl8pPr marR="0" lvl="7"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8pPr>
            <a:lvl9pPr marR="0" lvl="8"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9pPr>
          </a:lstStyle>
          <a:p>
            <a:endParaRPr/>
          </a:p>
        </p:txBody>
      </p:sp>
      <p:sp>
        <p:nvSpPr>
          <p:cNvPr id="118" name="Google Shape;118;p22"/>
          <p:cNvSpPr txBox="1">
            <a:spLocks noGrp="1"/>
          </p:cNvSpPr>
          <p:nvPr>
            <p:ph type="ftr" idx="11"/>
          </p:nvPr>
        </p:nvSpPr>
        <p:spPr>
          <a:xfrm>
            <a:off x="2133600" y="6356350"/>
            <a:ext cx="71121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9" name="Google Shape;119;p22"/>
          <p:cNvSpPr txBox="1">
            <a:spLocks noGrp="1"/>
          </p:cNvSpPr>
          <p:nvPr>
            <p:ph type="sldNum" idx="12"/>
          </p:nvPr>
        </p:nvSpPr>
        <p:spPr>
          <a:xfrm>
            <a:off x="711200" y="6356350"/>
            <a:ext cx="1016100" cy="365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solidFill>
                <a:srgbClr val="888888"/>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6"/>
        <p:cNvGrpSpPr/>
        <p:nvPr/>
      </p:nvGrpSpPr>
      <p:grpSpPr>
        <a:xfrm>
          <a:off x="0" y="0"/>
          <a:ext cx="0" cy="0"/>
          <a:chOff x="0" y="0"/>
          <a:chExt cx="0" cy="0"/>
        </a:xfrm>
      </p:grpSpPr>
      <p:sp>
        <p:nvSpPr>
          <p:cNvPr id="17" name="Google Shape;17;p3"/>
          <p:cNvSpPr txBox="1">
            <a:spLocks noGrp="1"/>
          </p:cNvSpPr>
          <p:nvPr>
            <p:ph type="body" idx="1"/>
          </p:nvPr>
        </p:nvSpPr>
        <p:spPr>
          <a:xfrm>
            <a:off x="1453054" y="1652832"/>
            <a:ext cx="9332912" cy="128905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Rockwell"/>
                <a:ea typeface="Rockwell"/>
                <a:cs typeface="Rockwell"/>
                <a:sym typeface="Rockwel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8" name="Google Shape;18;p3"/>
          <p:cNvSpPr txBox="1">
            <a:spLocks noGrp="1"/>
          </p:cNvSpPr>
          <p:nvPr>
            <p:ph type="body" idx="2"/>
          </p:nvPr>
        </p:nvSpPr>
        <p:spPr>
          <a:xfrm>
            <a:off x="2385710" y="2965328"/>
            <a:ext cx="7467600" cy="198181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Rockwell"/>
                <a:ea typeface="Rockwell"/>
                <a:cs typeface="Rockwell"/>
                <a:sym typeface="Rockwel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20"/>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121"/>
        <p:cNvGrpSpPr/>
        <p:nvPr/>
      </p:nvGrpSpPr>
      <p:grpSpPr>
        <a:xfrm>
          <a:off x="0" y="0"/>
          <a:ext cx="0" cy="0"/>
          <a:chOff x="0" y="0"/>
          <a:chExt cx="0" cy="0"/>
        </a:xfrm>
      </p:grpSpPr>
      <p:sp>
        <p:nvSpPr>
          <p:cNvPr id="122" name="Google Shape;122;p24"/>
          <p:cNvSpPr txBox="1">
            <a:spLocks noGrp="1"/>
          </p:cNvSpPr>
          <p:nvPr>
            <p:ph type="title"/>
          </p:nvPr>
        </p:nvSpPr>
        <p:spPr>
          <a:xfrm>
            <a:off x="5805" y="17417"/>
            <a:ext cx="12186000" cy="5922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spcAft>
                <a:spcPts val="0"/>
              </a:spcAft>
              <a:buClr>
                <a:schemeClr val="lt1"/>
              </a:buClr>
              <a:buSzPts val="3200"/>
              <a:buFont typeface="Rockwell"/>
              <a:buNone/>
              <a:defRPr sz="3200" b="0" i="0" u="none" strike="noStrike" cap="none">
                <a:solidFill>
                  <a:schemeClr val="lt1"/>
                </a:solidFill>
                <a:latin typeface="Rockwell"/>
                <a:ea typeface="Rockwell"/>
                <a:cs typeface="Rockwell"/>
                <a:sym typeface="Rockwell"/>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23" name="Google Shape;123;p24"/>
          <p:cNvSpPr txBox="1">
            <a:spLocks noGrp="1"/>
          </p:cNvSpPr>
          <p:nvPr>
            <p:ph type="ftr" idx="11"/>
          </p:nvPr>
        </p:nvSpPr>
        <p:spPr>
          <a:xfrm>
            <a:off x="2133600" y="6356350"/>
            <a:ext cx="71121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entury Gothic"/>
                <a:ea typeface="Century Gothic"/>
                <a:cs typeface="Century Gothic"/>
                <a:sym typeface="Century Gothic"/>
              </a:defRPr>
            </a:lvl1pPr>
            <a:lvl2pPr marL="457200" marR="0" lvl="1"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4" name="Google Shape;124;p24"/>
          <p:cNvSpPr txBox="1">
            <a:spLocks noGrp="1"/>
          </p:cNvSpPr>
          <p:nvPr>
            <p:ph type="sldNum" idx="12"/>
          </p:nvPr>
        </p:nvSpPr>
        <p:spPr>
          <a:xfrm>
            <a:off x="609600" y="6356350"/>
            <a:ext cx="1016100" cy="3651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chemeClr val="dk2"/>
                </a:solidFill>
                <a:latin typeface="Century Gothic"/>
                <a:ea typeface="Century Gothic"/>
                <a:cs typeface="Century Gothic"/>
                <a:sym typeface="Century Gothic"/>
              </a:defRPr>
            </a:lvl1pPr>
            <a:lvl2pPr marL="0" marR="0" lvl="1" indent="0" algn="l" rtl="0">
              <a:spcBef>
                <a:spcPts val="0"/>
              </a:spcBef>
              <a:buNone/>
              <a:defRPr sz="1200" b="0" i="0" u="none" strike="noStrike" cap="none">
                <a:solidFill>
                  <a:schemeClr val="dk2"/>
                </a:solidFill>
                <a:latin typeface="Century Gothic"/>
                <a:ea typeface="Century Gothic"/>
                <a:cs typeface="Century Gothic"/>
                <a:sym typeface="Century Gothic"/>
              </a:defRPr>
            </a:lvl2pPr>
            <a:lvl3pPr marL="0" marR="0" lvl="2" indent="0" algn="l" rtl="0">
              <a:spcBef>
                <a:spcPts val="0"/>
              </a:spcBef>
              <a:buNone/>
              <a:defRPr sz="1200" b="0" i="0" u="none" strike="noStrike" cap="none">
                <a:solidFill>
                  <a:schemeClr val="dk2"/>
                </a:solidFill>
                <a:latin typeface="Century Gothic"/>
                <a:ea typeface="Century Gothic"/>
                <a:cs typeface="Century Gothic"/>
                <a:sym typeface="Century Gothic"/>
              </a:defRPr>
            </a:lvl3pPr>
            <a:lvl4pPr marL="0" marR="0" lvl="3" indent="0" algn="l" rtl="0">
              <a:spcBef>
                <a:spcPts val="0"/>
              </a:spcBef>
              <a:buNone/>
              <a:defRPr sz="1200" b="0" i="0" u="none" strike="noStrike" cap="none">
                <a:solidFill>
                  <a:schemeClr val="dk2"/>
                </a:solidFill>
                <a:latin typeface="Century Gothic"/>
                <a:ea typeface="Century Gothic"/>
                <a:cs typeface="Century Gothic"/>
                <a:sym typeface="Century Gothic"/>
              </a:defRPr>
            </a:lvl4pPr>
            <a:lvl5pPr marL="0" marR="0" lvl="4" indent="0" algn="l" rtl="0">
              <a:spcBef>
                <a:spcPts val="0"/>
              </a:spcBef>
              <a:buNone/>
              <a:defRPr sz="1200" b="0" i="0" u="none" strike="noStrike" cap="none">
                <a:solidFill>
                  <a:schemeClr val="dk2"/>
                </a:solidFill>
                <a:latin typeface="Century Gothic"/>
                <a:ea typeface="Century Gothic"/>
                <a:cs typeface="Century Gothic"/>
                <a:sym typeface="Century Gothic"/>
              </a:defRPr>
            </a:lvl5pPr>
            <a:lvl6pPr marL="0" marR="0" lvl="5" indent="0" algn="l" rtl="0">
              <a:spcBef>
                <a:spcPts val="0"/>
              </a:spcBef>
              <a:buNone/>
              <a:defRPr sz="1200" b="0" i="0" u="none" strike="noStrike" cap="none">
                <a:solidFill>
                  <a:schemeClr val="dk2"/>
                </a:solidFill>
                <a:latin typeface="Century Gothic"/>
                <a:ea typeface="Century Gothic"/>
                <a:cs typeface="Century Gothic"/>
                <a:sym typeface="Century Gothic"/>
              </a:defRPr>
            </a:lvl6pPr>
            <a:lvl7pPr marL="0" marR="0" lvl="6" indent="0" algn="l" rtl="0">
              <a:spcBef>
                <a:spcPts val="0"/>
              </a:spcBef>
              <a:buNone/>
              <a:defRPr sz="1200" b="0" i="0" u="none" strike="noStrike" cap="none">
                <a:solidFill>
                  <a:schemeClr val="dk2"/>
                </a:solidFill>
                <a:latin typeface="Century Gothic"/>
                <a:ea typeface="Century Gothic"/>
                <a:cs typeface="Century Gothic"/>
                <a:sym typeface="Century Gothic"/>
              </a:defRPr>
            </a:lvl7pPr>
            <a:lvl8pPr marL="0" marR="0" lvl="7" indent="0" algn="l" rtl="0">
              <a:spcBef>
                <a:spcPts val="0"/>
              </a:spcBef>
              <a:buNone/>
              <a:defRPr sz="1200" b="0" i="0" u="none" strike="noStrike" cap="none">
                <a:solidFill>
                  <a:schemeClr val="dk2"/>
                </a:solidFill>
                <a:latin typeface="Century Gothic"/>
                <a:ea typeface="Century Gothic"/>
                <a:cs typeface="Century Gothic"/>
                <a:sym typeface="Century Gothic"/>
              </a:defRPr>
            </a:lvl8pPr>
            <a:lvl9pPr marL="0" marR="0" lvl="8" indent="0" algn="l" rtl="0">
              <a:spcBef>
                <a:spcPts val="0"/>
              </a:spcBef>
              <a:buNone/>
              <a:defRPr sz="1200" b="0" i="0" u="none" strike="noStrike" cap="none">
                <a:solidFill>
                  <a:schemeClr val="dk2"/>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3">
  <p:cSld name="Title Only">
    <p:spTree>
      <p:nvGrpSpPr>
        <p:cNvPr id="1" name="Shape 125"/>
        <p:cNvGrpSpPr/>
        <p:nvPr/>
      </p:nvGrpSpPr>
      <p:grpSpPr>
        <a:xfrm>
          <a:off x="0" y="0"/>
          <a:ext cx="0" cy="0"/>
          <a:chOff x="0" y="0"/>
          <a:chExt cx="0" cy="0"/>
        </a:xfrm>
      </p:grpSpPr>
      <p:sp>
        <p:nvSpPr>
          <p:cNvPr id="126" name="Google Shape;126;p25"/>
          <p:cNvSpPr txBox="1">
            <a:spLocks noGrp="1"/>
          </p:cNvSpPr>
          <p:nvPr>
            <p:ph type="body" idx="1"/>
          </p:nvPr>
        </p:nvSpPr>
        <p:spPr>
          <a:xfrm>
            <a:off x="1219200" y="2514600"/>
            <a:ext cx="8940900" cy="7620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960"/>
              </a:spcBef>
              <a:spcAft>
                <a:spcPts val="0"/>
              </a:spcAft>
              <a:buSzPts val="1400"/>
              <a:buNone/>
              <a:defRPr sz="4800" b="0" i="0" u="none" strike="noStrike" cap="none">
                <a:solidFill>
                  <a:schemeClr val="lt1"/>
                </a:solidFill>
                <a:latin typeface="Rockwell"/>
                <a:ea typeface="Rockwell"/>
                <a:cs typeface="Rockwell"/>
                <a:sym typeface="Rockwell"/>
              </a:defRPr>
            </a:lvl1pPr>
            <a:lvl2pPr marL="914400" marR="0" lvl="1" indent="-228600" algn="l" rtl="0">
              <a:spcBef>
                <a:spcPts val="560"/>
              </a:spcBef>
              <a:spcAft>
                <a:spcPts val="0"/>
              </a:spcAft>
              <a:buClr>
                <a:schemeClr val="lt1"/>
              </a:buClr>
              <a:buSzPts val="2800"/>
              <a:buFont typeface="Arial"/>
              <a:buNone/>
              <a:defRPr sz="2800" b="0" i="0" u="none" strike="noStrike" cap="none">
                <a:solidFill>
                  <a:schemeClr val="lt1"/>
                </a:solidFill>
                <a:latin typeface="Rockwell"/>
                <a:ea typeface="Rockwell"/>
                <a:cs typeface="Rockwell"/>
                <a:sym typeface="Rockwel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Rockwell"/>
                <a:ea typeface="Rockwell"/>
                <a:cs typeface="Rockwell"/>
                <a:sym typeface="Rockwell"/>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Rockwell"/>
                <a:ea typeface="Rockwell"/>
                <a:cs typeface="Rockwell"/>
                <a:sym typeface="Rockwell"/>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Rockwell"/>
                <a:ea typeface="Rockwell"/>
                <a:cs typeface="Rockwell"/>
                <a:sym typeface="Rockwel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27" name="Google Shape;127;p25"/>
          <p:cNvSpPr txBox="1">
            <a:spLocks noGrp="1"/>
          </p:cNvSpPr>
          <p:nvPr>
            <p:ph type="body" idx="2"/>
          </p:nvPr>
        </p:nvSpPr>
        <p:spPr>
          <a:xfrm>
            <a:off x="1219200" y="3276600"/>
            <a:ext cx="8940900" cy="4572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400"/>
              </a:spcBef>
              <a:spcAft>
                <a:spcPts val="0"/>
              </a:spcAft>
              <a:buSzPts val="1400"/>
              <a:buNone/>
              <a:defRPr sz="2000" b="0" i="0" u="none" strike="noStrike" cap="none">
                <a:solidFill>
                  <a:srgbClr val="187F9F"/>
                </a:solidFill>
                <a:latin typeface="Rockwell"/>
                <a:ea typeface="Rockwell"/>
                <a:cs typeface="Rockwell"/>
                <a:sym typeface="Rockwell"/>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Rockwell"/>
                <a:ea typeface="Rockwell"/>
                <a:cs typeface="Rockwell"/>
                <a:sym typeface="Rockwel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Rockwell"/>
                <a:ea typeface="Rockwell"/>
                <a:cs typeface="Rockwell"/>
                <a:sym typeface="Rockwell"/>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Rockwell"/>
                <a:ea typeface="Rockwell"/>
                <a:cs typeface="Rockwell"/>
                <a:sym typeface="Rockwell"/>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Rockwell"/>
                <a:ea typeface="Rockwell"/>
                <a:cs typeface="Rockwell"/>
                <a:sym typeface="Rockwel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128"/>
        <p:cNvGrpSpPr/>
        <p:nvPr/>
      </p:nvGrpSpPr>
      <p:grpSpPr>
        <a:xfrm>
          <a:off x="0" y="0"/>
          <a:ext cx="0" cy="0"/>
          <a:chOff x="0" y="0"/>
          <a:chExt cx="0" cy="0"/>
        </a:xfrm>
      </p:grpSpPr>
      <p:sp>
        <p:nvSpPr>
          <p:cNvPr id="129" name="Google Shape;129;p26"/>
          <p:cNvSpPr txBox="1">
            <a:spLocks noGrp="1"/>
          </p:cNvSpPr>
          <p:nvPr>
            <p:ph type="ctrTitle"/>
          </p:nvPr>
        </p:nvSpPr>
        <p:spPr>
          <a:xfrm>
            <a:off x="914400" y="1122363"/>
            <a:ext cx="10363200" cy="2387700"/>
          </a:xfrm>
          <a:prstGeom prst="rect">
            <a:avLst/>
          </a:prstGeom>
          <a:noFill/>
          <a:ln>
            <a:noFill/>
          </a:ln>
        </p:spPr>
        <p:txBody>
          <a:bodyPr spcFirstLastPara="1" wrap="square" lIns="28475" tIns="14225" rIns="28475" bIns="14225" anchor="b" anchorCtr="0">
            <a:noAutofit/>
          </a:bodyPr>
          <a:lstStyle>
            <a:lvl1pPr lvl="0" algn="ctr" rtl="0">
              <a:lnSpc>
                <a:spcPct val="90000"/>
              </a:lnSpc>
              <a:spcBef>
                <a:spcPts val="0"/>
              </a:spcBef>
              <a:spcAft>
                <a:spcPts val="0"/>
              </a:spcAft>
              <a:buClr>
                <a:schemeClr val="dk1"/>
              </a:buClr>
              <a:buSzPts val="7000"/>
              <a:buFont typeface="Calibri"/>
              <a:buNone/>
              <a:defRPr sz="7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0" name="Google Shape;130;p26"/>
          <p:cNvSpPr txBox="1">
            <a:spLocks noGrp="1"/>
          </p:cNvSpPr>
          <p:nvPr>
            <p:ph type="subTitle" idx="1"/>
          </p:nvPr>
        </p:nvSpPr>
        <p:spPr>
          <a:xfrm>
            <a:off x="1524000" y="3602038"/>
            <a:ext cx="9144000" cy="1655700"/>
          </a:xfrm>
          <a:prstGeom prst="rect">
            <a:avLst/>
          </a:prstGeom>
          <a:noFill/>
          <a:ln>
            <a:noFill/>
          </a:ln>
        </p:spPr>
        <p:txBody>
          <a:bodyPr spcFirstLastPara="1" wrap="square" lIns="28475" tIns="14225" rIns="28475" bIns="14225" anchor="t" anchorCtr="0">
            <a:noAutofit/>
          </a:bodyPr>
          <a:lstStyle>
            <a:lvl1pPr lvl="0" algn="ctr" rtl="0">
              <a:lnSpc>
                <a:spcPct val="90000"/>
              </a:lnSpc>
              <a:spcBef>
                <a:spcPts val="1200"/>
              </a:spcBef>
              <a:spcAft>
                <a:spcPts val="0"/>
              </a:spcAft>
              <a:buClr>
                <a:schemeClr val="dk1"/>
              </a:buClr>
              <a:buSzPts val="2800"/>
              <a:buNone/>
              <a:defRPr sz="2800"/>
            </a:lvl1pPr>
            <a:lvl2pPr lvl="1" algn="ctr" rtl="0">
              <a:lnSpc>
                <a:spcPct val="90000"/>
              </a:lnSpc>
              <a:spcBef>
                <a:spcPts val="600"/>
              </a:spcBef>
              <a:spcAft>
                <a:spcPts val="0"/>
              </a:spcAft>
              <a:buClr>
                <a:schemeClr val="dk1"/>
              </a:buClr>
              <a:buSzPts val="2300"/>
              <a:buNone/>
              <a:defRPr sz="2300"/>
            </a:lvl2pPr>
            <a:lvl3pPr lvl="2" algn="ctr" rtl="0">
              <a:lnSpc>
                <a:spcPct val="90000"/>
              </a:lnSpc>
              <a:spcBef>
                <a:spcPts val="600"/>
              </a:spcBef>
              <a:spcAft>
                <a:spcPts val="0"/>
              </a:spcAft>
              <a:buClr>
                <a:schemeClr val="dk1"/>
              </a:buClr>
              <a:buSzPts val="2100"/>
              <a:buNone/>
              <a:defRPr sz="2100"/>
            </a:lvl3pPr>
            <a:lvl4pPr lvl="3" algn="ctr" rtl="0">
              <a:lnSpc>
                <a:spcPct val="90000"/>
              </a:lnSpc>
              <a:spcBef>
                <a:spcPts val="600"/>
              </a:spcBef>
              <a:spcAft>
                <a:spcPts val="0"/>
              </a:spcAft>
              <a:buClr>
                <a:schemeClr val="dk1"/>
              </a:buClr>
              <a:buSzPts val="1900"/>
              <a:buNone/>
              <a:defRPr sz="1900"/>
            </a:lvl4pPr>
            <a:lvl5pPr lvl="4" algn="ctr" rtl="0">
              <a:lnSpc>
                <a:spcPct val="90000"/>
              </a:lnSpc>
              <a:spcBef>
                <a:spcPts val="600"/>
              </a:spcBef>
              <a:spcAft>
                <a:spcPts val="0"/>
              </a:spcAft>
              <a:buClr>
                <a:schemeClr val="dk1"/>
              </a:buClr>
              <a:buSzPts val="1900"/>
              <a:buNone/>
              <a:defRPr sz="1900"/>
            </a:lvl5pPr>
            <a:lvl6pPr lvl="5" algn="ctr" rtl="0">
              <a:lnSpc>
                <a:spcPct val="90000"/>
              </a:lnSpc>
              <a:spcBef>
                <a:spcPts val="600"/>
              </a:spcBef>
              <a:spcAft>
                <a:spcPts val="0"/>
              </a:spcAft>
              <a:buClr>
                <a:schemeClr val="dk1"/>
              </a:buClr>
              <a:buSzPts val="1900"/>
              <a:buNone/>
              <a:defRPr sz="1900"/>
            </a:lvl6pPr>
            <a:lvl7pPr lvl="6" algn="ctr" rtl="0">
              <a:lnSpc>
                <a:spcPct val="90000"/>
              </a:lnSpc>
              <a:spcBef>
                <a:spcPts val="600"/>
              </a:spcBef>
              <a:spcAft>
                <a:spcPts val="0"/>
              </a:spcAft>
              <a:buClr>
                <a:schemeClr val="dk1"/>
              </a:buClr>
              <a:buSzPts val="1900"/>
              <a:buNone/>
              <a:defRPr sz="1900"/>
            </a:lvl7pPr>
            <a:lvl8pPr lvl="7" algn="ctr" rtl="0">
              <a:lnSpc>
                <a:spcPct val="90000"/>
              </a:lnSpc>
              <a:spcBef>
                <a:spcPts val="600"/>
              </a:spcBef>
              <a:spcAft>
                <a:spcPts val="0"/>
              </a:spcAft>
              <a:buClr>
                <a:schemeClr val="dk1"/>
              </a:buClr>
              <a:buSzPts val="1900"/>
              <a:buNone/>
              <a:defRPr sz="1900"/>
            </a:lvl8pPr>
            <a:lvl9pPr lvl="8" algn="ctr" rtl="0">
              <a:lnSpc>
                <a:spcPct val="90000"/>
              </a:lnSpc>
              <a:spcBef>
                <a:spcPts val="600"/>
              </a:spcBef>
              <a:spcAft>
                <a:spcPts val="0"/>
              </a:spcAft>
              <a:buClr>
                <a:schemeClr val="dk1"/>
              </a:buClr>
              <a:buSzPts val="1900"/>
              <a:buNone/>
              <a:defRPr sz="1900"/>
            </a:lvl9pPr>
          </a:lstStyle>
          <a:p>
            <a:endParaRPr/>
          </a:p>
        </p:txBody>
      </p:sp>
      <p:sp>
        <p:nvSpPr>
          <p:cNvPr id="131" name="Google Shape;131;p26"/>
          <p:cNvSpPr txBox="1">
            <a:spLocks noGrp="1"/>
          </p:cNvSpPr>
          <p:nvPr>
            <p:ph type="dt" idx="10"/>
          </p:nvPr>
        </p:nvSpPr>
        <p:spPr>
          <a:xfrm>
            <a:off x="838200" y="6356352"/>
            <a:ext cx="2743200" cy="365100"/>
          </a:xfrm>
          <a:prstGeom prst="rect">
            <a:avLst/>
          </a:prstGeom>
          <a:noFill/>
          <a:ln>
            <a:noFill/>
          </a:ln>
        </p:spPr>
        <p:txBody>
          <a:bodyPr spcFirstLastPara="1" wrap="square" lIns="28475" tIns="14225" rIns="28475" bIns="14225" anchor="ctr" anchorCtr="0">
            <a:noAutofit/>
          </a:bodyPr>
          <a:lstStyle>
            <a:lvl1pPr lvl="0" algn="l" rtl="0">
              <a:spcBef>
                <a:spcPts val="0"/>
              </a:spcBef>
              <a:spcAft>
                <a:spcPts val="0"/>
              </a:spcAft>
              <a:buSzPts val="400"/>
              <a:buNone/>
              <a:defRPr sz="400"/>
            </a:lvl1pPr>
            <a:lvl2pPr lvl="1" algn="l" rtl="0">
              <a:spcBef>
                <a:spcPts val="0"/>
              </a:spcBef>
              <a:spcAft>
                <a:spcPts val="0"/>
              </a:spcAft>
              <a:buSzPts val="400"/>
              <a:buNone/>
              <a:defRPr sz="400"/>
            </a:lvl2pPr>
            <a:lvl3pPr lvl="2" algn="l" rtl="0">
              <a:spcBef>
                <a:spcPts val="0"/>
              </a:spcBef>
              <a:spcAft>
                <a:spcPts val="0"/>
              </a:spcAft>
              <a:buSzPts val="400"/>
              <a:buNone/>
              <a:defRPr sz="400"/>
            </a:lvl3pPr>
            <a:lvl4pPr lvl="3" algn="l" rtl="0">
              <a:spcBef>
                <a:spcPts val="0"/>
              </a:spcBef>
              <a:spcAft>
                <a:spcPts val="0"/>
              </a:spcAft>
              <a:buSzPts val="400"/>
              <a:buNone/>
              <a:defRPr sz="400"/>
            </a:lvl4pPr>
            <a:lvl5pPr lvl="4" algn="l" rtl="0">
              <a:spcBef>
                <a:spcPts val="0"/>
              </a:spcBef>
              <a:spcAft>
                <a:spcPts val="0"/>
              </a:spcAft>
              <a:buSzPts val="400"/>
              <a:buNone/>
              <a:defRPr sz="400"/>
            </a:lvl5pPr>
            <a:lvl6pPr lvl="5" algn="l" rtl="0">
              <a:spcBef>
                <a:spcPts val="0"/>
              </a:spcBef>
              <a:spcAft>
                <a:spcPts val="0"/>
              </a:spcAft>
              <a:buSzPts val="400"/>
              <a:buNone/>
              <a:defRPr sz="400"/>
            </a:lvl6pPr>
            <a:lvl7pPr lvl="6" algn="l" rtl="0">
              <a:spcBef>
                <a:spcPts val="0"/>
              </a:spcBef>
              <a:spcAft>
                <a:spcPts val="0"/>
              </a:spcAft>
              <a:buSzPts val="400"/>
              <a:buNone/>
              <a:defRPr sz="400"/>
            </a:lvl7pPr>
            <a:lvl8pPr lvl="7" algn="l" rtl="0">
              <a:spcBef>
                <a:spcPts val="0"/>
              </a:spcBef>
              <a:spcAft>
                <a:spcPts val="0"/>
              </a:spcAft>
              <a:buSzPts val="400"/>
              <a:buNone/>
              <a:defRPr sz="400"/>
            </a:lvl8pPr>
            <a:lvl9pPr lvl="8" algn="l" rtl="0">
              <a:spcBef>
                <a:spcPts val="0"/>
              </a:spcBef>
              <a:spcAft>
                <a:spcPts val="0"/>
              </a:spcAft>
              <a:buSzPts val="400"/>
              <a:buNone/>
              <a:defRPr sz="400"/>
            </a:lvl9pPr>
          </a:lstStyle>
          <a:p>
            <a:endParaRPr/>
          </a:p>
        </p:txBody>
      </p:sp>
      <p:sp>
        <p:nvSpPr>
          <p:cNvPr id="132" name="Google Shape;132;p26"/>
          <p:cNvSpPr txBox="1">
            <a:spLocks noGrp="1"/>
          </p:cNvSpPr>
          <p:nvPr>
            <p:ph type="ftr" idx="11"/>
          </p:nvPr>
        </p:nvSpPr>
        <p:spPr>
          <a:xfrm>
            <a:off x="4038600" y="6356352"/>
            <a:ext cx="4114800" cy="365100"/>
          </a:xfrm>
          <a:prstGeom prst="rect">
            <a:avLst/>
          </a:prstGeom>
          <a:noFill/>
          <a:ln>
            <a:noFill/>
          </a:ln>
        </p:spPr>
        <p:txBody>
          <a:bodyPr spcFirstLastPara="1" wrap="square" lIns="28475" tIns="14225" rIns="28475" bIns="14225" anchor="ctr" anchorCtr="0">
            <a:noAutofit/>
          </a:bodyPr>
          <a:lstStyle>
            <a:lvl1pPr lvl="0" algn="ctr" rtl="0">
              <a:spcBef>
                <a:spcPts val="0"/>
              </a:spcBef>
              <a:spcAft>
                <a:spcPts val="0"/>
              </a:spcAft>
              <a:buSzPts val="400"/>
              <a:buNone/>
              <a:defRPr sz="400"/>
            </a:lvl1pPr>
            <a:lvl2pPr lvl="1" algn="l" rtl="0">
              <a:spcBef>
                <a:spcPts val="0"/>
              </a:spcBef>
              <a:spcAft>
                <a:spcPts val="0"/>
              </a:spcAft>
              <a:buSzPts val="400"/>
              <a:buNone/>
              <a:defRPr sz="400"/>
            </a:lvl2pPr>
            <a:lvl3pPr lvl="2" algn="l" rtl="0">
              <a:spcBef>
                <a:spcPts val="0"/>
              </a:spcBef>
              <a:spcAft>
                <a:spcPts val="0"/>
              </a:spcAft>
              <a:buSzPts val="400"/>
              <a:buNone/>
              <a:defRPr sz="400"/>
            </a:lvl3pPr>
            <a:lvl4pPr lvl="3" algn="l" rtl="0">
              <a:spcBef>
                <a:spcPts val="0"/>
              </a:spcBef>
              <a:spcAft>
                <a:spcPts val="0"/>
              </a:spcAft>
              <a:buSzPts val="400"/>
              <a:buNone/>
              <a:defRPr sz="400"/>
            </a:lvl4pPr>
            <a:lvl5pPr lvl="4" algn="l" rtl="0">
              <a:spcBef>
                <a:spcPts val="0"/>
              </a:spcBef>
              <a:spcAft>
                <a:spcPts val="0"/>
              </a:spcAft>
              <a:buSzPts val="400"/>
              <a:buNone/>
              <a:defRPr sz="400"/>
            </a:lvl5pPr>
            <a:lvl6pPr lvl="5" algn="l" rtl="0">
              <a:spcBef>
                <a:spcPts val="0"/>
              </a:spcBef>
              <a:spcAft>
                <a:spcPts val="0"/>
              </a:spcAft>
              <a:buSzPts val="400"/>
              <a:buNone/>
              <a:defRPr sz="400"/>
            </a:lvl6pPr>
            <a:lvl7pPr lvl="6" algn="l" rtl="0">
              <a:spcBef>
                <a:spcPts val="0"/>
              </a:spcBef>
              <a:spcAft>
                <a:spcPts val="0"/>
              </a:spcAft>
              <a:buSzPts val="400"/>
              <a:buNone/>
              <a:defRPr sz="400"/>
            </a:lvl7pPr>
            <a:lvl8pPr lvl="7" algn="l" rtl="0">
              <a:spcBef>
                <a:spcPts val="0"/>
              </a:spcBef>
              <a:spcAft>
                <a:spcPts val="0"/>
              </a:spcAft>
              <a:buSzPts val="400"/>
              <a:buNone/>
              <a:defRPr sz="400"/>
            </a:lvl8pPr>
            <a:lvl9pPr lvl="8" algn="l" rtl="0">
              <a:spcBef>
                <a:spcPts val="0"/>
              </a:spcBef>
              <a:spcAft>
                <a:spcPts val="0"/>
              </a:spcAft>
              <a:buSzPts val="400"/>
              <a:buNone/>
              <a:defRPr sz="400"/>
            </a:lvl9pPr>
          </a:lstStyle>
          <a:p>
            <a:endParaRPr/>
          </a:p>
        </p:txBody>
      </p:sp>
      <p:sp>
        <p:nvSpPr>
          <p:cNvPr id="133" name="Google Shape;133;p26"/>
          <p:cNvSpPr txBox="1">
            <a:spLocks noGrp="1"/>
          </p:cNvSpPr>
          <p:nvPr>
            <p:ph type="sldNum" idx="12"/>
          </p:nvPr>
        </p:nvSpPr>
        <p:spPr>
          <a:xfrm>
            <a:off x="8610600" y="6356352"/>
            <a:ext cx="2743200" cy="365100"/>
          </a:xfrm>
          <a:prstGeom prst="rect">
            <a:avLst/>
          </a:prstGeom>
          <a:noFill/>
          <a:ln>
            <a:noFill/>
          </a:ln>
        </p:spPr>
        <p:txBody>
          <a:bodyPr spcFirstLastPara="1" wrap="square" lIns="28475" tIns="14225" rIns="28475" bIns="142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 2 Columns">
  <p:cSld name="Title and Content - 2 Columns">
    <p:spTree>
      <p:nvGrpSpPr>
        <p:cNvPr id="1" name="Shape 146"/>
        <p:cNvGrpSpPr/>
        <p:nvPr/>
      </p:nvGrpSpPr>
      <p:grpSpPr>
        <a:xfrm>
          <a:off x="0" y="0"/>
          <a:ext cx="0" cy="0"/>
          <a:chOff x="0" y="0"/>
          <a:chExt cx="0" cy="0"/>
        </a:xfrm>
      </p:grpSpPr>
      <p:sp>
        <p:nvSpPr>
          <p:cNvPr id="147" name="Google Shape;147;p28"/>
          <p:cNvSpPr txBox="1">
            <a:spLocks noGrp="1"/>
          </p:cNvSpPr>
          <p:nvPr>
            <p:ph type="title"/>
          </p:nvPr>
        </p:nvSpPr>
        <p:spPr>
          <a:xfrm>
            <a:off x="406400" y="274637"/>
            <a:ext cx="11175900" cy="806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28"/>
          <p:cNvSpPr txBox="1">
            <a:spLocks noGrp="1"/>
          </p:cNvSpPr>
          <p:nvPr>
            <p:ph type="body" idx="1"/>
          </p:nvPr>
        </p:nvSpPr>
        <p:spPr>
          <a:xfrm>
            <a:off x="406400" y="1225550"/>
            <a:ext cx="11175900" cy="4718100"/>
          </a:xfrm>
          <a:prstGeom prst="rect">
            <a:avLst/>
          </a:prstGeom>
          <a:noFill/>
          <a:ln>
            <a:noFill/>
          </a:ln>
        </p:spPr>
        <p:txBody>
          <a:bodyPr spcFirstLastPara="1" wrap="square" lIns="91425" tIns="45700" rIns="91425" bIns="45700" anchor="t" anchorCtr="0">
            <a:noAutofit/>
          </a:bodyPr>
          <a:lstStyle>
            <a:lvl1pPr marL="457200" lvl="0" indent="-228600" algn="l">
              <a:spcBef>
                <a:spcPts val="300"/>
              </a:spcBef>
              <a:spcAft>
                <a:spcPts val="0"/>
              </a:spcAft>
              <a:buClr>
                <a:srgbClr val="3F3F3F"/>
              </a:buClr>
              <a:buSzPts val="2400"/>
              <a:buNone/>
              <a:defRPr sz="2400">
                <a:solidFill>
                  <a:srgbClr val="3F3F3F"/>
                </a:solidFill>
              </a:defRPr>
            </a:lvl1pPr>
            <a:lvl2pPr marL="914400" lvl="1" indent="-381000" algn="l">
              <a:spcBef>
                <a:spcPts val="300"/>
              </a:spcBef>
              <a:spcAft>
                <a:spcPts val="0"/>
              </a:spcAft>
              <a:buClr>
                <a:srgbClr val="3F3F3F"/>
              </a:buClr>
              <a:buSzPts val="2400"/>
              <a:buChar char="–"/>
              <a:defRPr sz="2400">
                <a:solidFill>
                  <a:srgbClr val="3F3F3F"/>
                </a:solidFill>
              </a:defRPr>
            </a:lvl2pPr>
            <a:lvl3pPr marL="1371600" lvl="2" indent="-355600" algn="l">
              <a:spcBef>
                <a:spcPts val="300"/>
              </a:spcBef>
              <a:spcAft>
                <a:spcPts val="0"/>
              </a:spcAft>
              <a:buClr>
                <a:srgbClr val="3F3F3F"/>
              </a:buClr>
              <a:buSzPts val="2000"/>
              <a:buChar char="•"/>
              <a:defRPr sz="2000">
                <a:solidFill>
                  <a:srgbClr val="3F3F3F"/>
                </a:solidFill>
              </a:defRPr>
            </a:lvl3pPr>
            <a:lvl4pPr marL="1828800" lvl="3" indent="-355600" algn="l">
              <a:spcBef>
                <a:spcPts val="300"/>
              </a:spcBef>
              <a:spcAft>
                <a:spcPts val="0"/>
              </a:spcAft>
              <a:buClr>
                <a:srgbClr val="3F3F3F"/>
              </a:buClr>
              <a:buSzPts val="2000"/>
              <a:buChar char="–"/>
              <a:defRPr sz="2000">
                <a:solidFill>
                  <a:srgbClr val="3F3F3F"/>
                </a:solidFill>
              </a:defRPr>
            </a:lvl4pPr>
            <a:lvl5pPr marL="2286000" lvl="4" indent="-355600" algn="l">
              <a:spcBef>
                <a:spcPts val="300"/>
              </a:spcBef>
              <a:spcAft>
                <a:spcPts val="0"/>
              </a:spcAft>
              <a:buClr>
                <a:srgbClr val="3F3F3F"/>
              </a:buClr>
              <a:buSzPts val="2000"/>
              <a:buChar char="»"/>
              <a:defRPr sz="20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9" name="Google Shape;149;p28"/>
          <p:cNvSpPr txBox="1">
            <a:spLocks noGrp="1"/>
          </p:cNvSpPr>
          <p:nvPr>
            <p:ph type="ftr" idx="11"/>
          </p:nvPr>
        </p:nvSpPr>
        <p:spPr>
          <a:xfrm>
            <a:off x="413315" y="6470426"/>
            <a:ext cx="3867000" cy="217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0" name="Google Shape;150;p28"/>
          <p:cNvSpPr txBox="1">
            <a:spLocks noGrp="1"/>
          </p:cNvSpPr>
          <p:nvPr>
            <p:ph type="sldNum" idx="12"/>
          </p:nvPr>
        </p:nvSpPr>
        <p:spPr>
          <a:xfrm>
            <a:off x="0" y="6324600"/>
            <a:ext cx="12192000" cy="381000"/>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None/>
              <a:defRPr sz="1000" b="0" i="0" u="none" strike="noStrike" cap="none">
                <a:solidFill>
                  <a:srgbClr val="898989"/>
                </a:solidFill>
                <a:latin typeface="Arial"/>
                <a:ea typeface="Arial"/>
                <a:cs typeface="Arial"/>
                <a:sym typeface="Arial"/>
              </a:defRPr>
            </a:lvl1pPr>
            <a:lvl2pPr marL="0" lvl="1" indent="0" algn="ctr">
              <a:spcBef>
                <a:spcPts val="0"/>
              </a:spcBef>
              <a:spcAft>
                <a:spcPts val="0"/>
              </a:spcAft>
              <a:buNone/>
              <a:defRPr sz="1000" b="0" i="0" u="none" strike="noStrike" cap="none">
                <a:solidFill>
                  <a:srgbClr val="898989"/>
                </a:solidFill>
                <a:latin typeface="Arial"/>
                <a:ea typeface="Arial"/>
                <a:cs typeface="Arial"/>
                <a:sym typeface="Arial"/>
              </a:defRPr>
            </a:lvl2pPr>
            <a:lvl3pPr marL="0" lvl="2" indent="0" algn="ctr">
              <a:spcBef>
                <a:spcPts val="0"/>
              </a:spcBef>
              <a:spcAft>
                <a:spcPts val="0"/>
              </a:spcAft>
              <a:buNone/>
              <a:defRPr sz="1000" b="0" i="0" u="none" strike="noStrike" cap="none">
                <a:solidFill>
                  <a:srgbClr val="898989"/>
                </a:solidFill>
                <a:latin typeface="Arial"/>
                <a:ea typeface="Arial"/>
                <a:cs typeface="Arial"/>
                <a:sym typeface="Arial"/>
              </a:defRPr>
            </a:lvl3pPr>
            <a:lvl4pPr marL="0" lvl="3" indent="0" algn="ctr">
              <a:spcBef>
                <a:spcPts val="0"/>
              </a:spcBef>
              <a:spcAft>
                <a:spcPts val="0"/>
              </a:spcAft>
              <a:buNone/>
              <a:defRPr sz="1000" b="0" i="0" u="none" strike="noStrike" cap="none">
                <a:solidFill>
                  <a:srgbClr val="898989"/>
                </a:solidFill>
                <a:latin typeface="Arial"/>
                <a:ea typeface="Arial"/>
                <a:cs typeface="Arial"/>
                <a:sym typeface="Arial"/>
              </a:defRPr>
            </a:lvl4pPr>
            <a:lvl5pPr marL="0" lvl="4" indent="0" algn="ctr">
              <a:spcBef>
                <a:spcPts val="0"/>
              </a:spcBef>
              <a:spcAft>
                <a:spcPts val="0"/>
              </a:spcAft>
              <a:buNone/>
              <a:defRPr sz="1000" b="0" i="0" u="none" strike="noStrike" cap="none">
                <a:solidFill>
                  <a:srgbClr val="898989"/>
                </a:solidFill>
                <a:latin typeface="Arial"/>
                <a:ea typeface="Arial"/>
                <a:cs typeface="Arial"/>
                <a:sym typeface="Arial"/>
              </a:defRPr>
            </a:lvl5pPr>
            <a:lvl6pPr marL="0" lvl="5" indent="0" algn="ctr">
              <a:spcBef>
                <a:spcPts val="0"/>
              </a:spcBef>
              <a:spcAft>
                <a:spcPts val="0"/>
              </a:spcAft>
              <a:buNone/>
              <a:defRPr sz="1000" b="0" i="0" u="none" strike="noStrike" cap="none">
                <a:solidFill>
                  <a:srgbClr val="898989"/>
                </a:solidFill>
                <a:latin typeface="Arial"/>
                <a:ea typeface="Arial"/>
                <a:cs typeface="Arial"/>
                <a:sym typeface="Arial"/>
              </a:defRPr>
            </a:lvl6pPr>
            <a:lvl7pPr marL="0" lvl="6" indent="0" algn="ctr">
              <a:spcBef>
                <a:spcPts val="0"/>
              </a:spcBef>
              <a:spcAft>
                <a:spcPts val="0"/>
              </a:spcAft>
              <a:buNone/>
              <a:defRPr sz="1000" b="0" i="0" u="none" strike="noStrike" cap="none">
                <a:solidFill>
                  <a:srgbClr val="898989"/>
                </a:solidFill>
                <a:latin typeface="Arial"/>
                <a:ea typeface="Arial"/>
                <a:cs typeface="Arial"/>
                <a:sym typeface="Arial"/>
              </a:defRPr>
            </a:lvl7pPr>
            <a:lvl8pPr marL="0" lvl="7" indent="0" algn="ctr">
              <a:spcBef>
                <a:spcPts val="0"/>
              </a:spcBef>
              <a:spcAft>
                <a:spcPts val="0"/>
              </a:spcAft>
              <a:buNone/>
              <a:defRPr sz="1000" b="0" i="0" u="none" strike="noStrike" cap="none">
                <a:solidFill>
                  <a:srgbClr val="898989"/>
                </a:solidFill>
                <a:latin typeface="Arial"/>
                <a:ea typeface="Arial"/>
                <a:cs typeface="Arial"/>
                <a:sym typeface="Arial"/>
              </a:defRPr>
            </a:lvl8pPr>
            <a:lvl9pPr marL="0" lvl="8" indent="0" algn="ctr">
              <a:spcBef>
                <a:spcPts val="0"/>
              </a:spcBef>
              <a:spcAft>
                <a:spcPts val="0"/>
              </a:spcAft>
              <a:buNone/>
              <a:defRPr sz="1000" b="0" i="0" u="none" strike="noStrike" cap="none">
                <a:solidFill>
                  <a:srgbClr val="898989"/>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 1 Column">
  <p:cSld name="Title and Content - 1 Column">
    <p:spTree>
      <p:nvGrpSpPr>
        <p:cNvPr id="1" name="Shape 151"/>
        <p:cNvGrpSpPr/>
        <p:nvPr/>
      </p:nvGrpSpPr>
      <p:grpSpPr>
        <a:xfrm>
          <a:off x="0" y="0"/>
          <a:ext cx="0" cy="0"/>
          <a:chOff x="0" y="0"/>
          <a:chExt cx="0" cy="0"/>
        </a:xfrm>
      </p:grpSpPr>
      <p:sp>
        <p:nvSpPr>
          <p:cNvPr id="152" name="Google Shape;152;p29"/>
          <p:cNvSpPr txBox="1">
            <a:spLocks noGrp="1"/>
          </p:cNvSpPr>
          <p:nvPr>
            <p:ph type="title"/>
          </p:nvPr>
        </p:nvSpPr>
        <p:spPr>
          <a:xfrm>
            <a:off x="406400" y="274637"/>
            <a:ext cx="11175900" cy="806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29"/>
          <p:cNvSpPr txBox="1">
            <a:spLocks noGrp="1"/>
          </p:cNvSpPr>
          <p:nvPr>
            <p:ph type="body" idx="1"/>
          </p:nvPr>
        </p:nvSpPr>
        <p:spPr>
          <a:xfrm>
            <a:off x="406400" y="1225550"/>
            <a:ext cx="11175900" cy="4718100"/>
          </a:xfrm>
          <a:prstGeom prst="rect">
            <a:avLst/>
          </a:prstGeom>
          <a:noFill/>
          <a:ln>
            <a:noFill/>
          </a:ln>
        </p:spPr>
        <p:txBody>
          <a:bodyPr spcFirstLastPara="1" wrap="square" lIns="91425" tIns="45700" rIns="91425" bIns="45700" anchor="t" anchorCtr="0">
            <a:noAutofit/>
          </a:bodyPr>
          <a:lstStyle>
            <a:lvl1pPr marL="457200" lvl="0" indent="-228600" algn="l">
              <a:spcBef>
                <a:spcPts val="300"/>
              </a:spcBef>
              <a:spcAft>
                <a:spcPts val="0"/>
              </a:spcAft>
              <a:buClr>
                <a:srgbClr val="3F3F3F"/>
              </a:buClr>
              <a:buSzPts val="2400"/>
              <a:buNone/>
              <a:defRPr sz="2400">
                <a:solidFill>
                  <a:srgbClr val="3F3F3F"/>
                </a:solidFill>
              </a:defRPr>
            </a:lvl1pPr>
            <a:lvl2pPr marL="914400" lvl="1" indent="-381000" algn="l">
              <a:spcBef>
                <a:spcPts val="300"/>
              </a:spcBef>
              <a:spcAft>
                <a:spcPts val="0"/>
              </a:spcAft>
              <a:buClr>
                <a:srgbClr val="3F3F3F"/>
              </a:buClr>
              <a:buSzPts val="2400"/>
              <a:buChar char="–"/>
              <a:defRPr sz="2400">
                <a:solidFill>
                  <a:srgbClr val="3F3F3F"/>
                </a:solidFill>
              </a:defRPr>
            </a:lvl2pPr>
            <a:lvl3pPr marL="1371600" lvl="2" indent="-355600" algn="l">
              <a:spcBef>
                <a:spcPts val="300"/>
              </a:spcBef>
              <a:spcAft>
                <a:spcPts val="0"/>
              </a:spcAft>
              <a:buClr>
                <a:srgbClr val="3F3F3F"/>
              </a:buClr>
              <a:buSzPts val="2000"/>
              <a:buChar char="•"/>
              <a:defRPr sz="2000">
                <a:solidFill>
                  <a:srgbClr val="3F3F3F"/>
                </a:solidFill>
              </a:defRPr>
            </a:lvl3pPr>
            <a:lvl4pPr marL="1828800" lvl="3" indent="-355600" algn="l">
              <a:spcBef>
                <a:spcPts val="300"/>
              </a:spcBef>
              <a:spcAft>
                <a:spcPts val="0"/>
              </a:spcAft>
              <a:buClr>
                <a:srgbClr val="3F3F3F"/>
              </a:buClr>
              <a:buSzPts val="2000"/>
              <a:buChar char="–"/>
              <a:defRPr sz="2000">
                <a:solidFill>
                  <a:srgbClr val="3F3F3F"/>
                </a:solidFill>
              </a:defRPr>
            </a:lvl4pPr>
            <a:lvl5pPr marL="2286000" lvl="4" indent="-355600" algn="l">
              <a:spcBef>
                <a:spcPts val="300"/>
              </a:spcBef>
              <a:spcAft>
                <a:spcPts val="0"/>
              </a:spcAft>
              <a:buClr>
                <a:srgbClr val="3F3F3F"/>
              </a:buClr>
              <a:buSzPts val="2000"/>
              <a:buChar char="»"/>
              <a:defRPr sz="20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4" name="Google Shape;154;p29"/>
          <p:cNvSpPr txBox="1">
            <a:spLocks noGrp="1"/>
          </p:cNvSpPr>
          <p:nvPr>
            <p:ph type="sldNum" idx="12"/>
          </p:nvPr>
        </p:nvSpPr>
        <p:spPr>
          <a:xfrm>
            <a:off x="0" y="6324600"/>
            <a:ext cx="12192000" cy="381000"/>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None/>
              <a:defRPr sz="1000">
                <a:solidFill>
                  <a:srgbClr val="898989"/>
                </a:solidFill>
                <a:latin typeface="Arial"/>
                <a:ea typeface="Arial"/>
                <a:cs typeface="Arial"/>
                <a:sym typeface="Arial"/>
              </a:defRPr>
            </a:lvl1pPr>
            <a:lvl2pPr marL="0" lvl="1" indent="0" algn="ctr">
              <a:spcBef>
                <a:spcPts val="0"/>
              </a:spcBef>
              <a:spcAft>
                <a:spcPts val="0"/>
              </a:spcAft>
              <a:buNone/>
              <a:defRPr sz="1000">
                <a:solidFill>
                  <a:srgbClr val="898989"/>
                </a:solidFill>
                <a:latin typeface="Arial"/>
                <a:ea typeface="Arial"/>
                <a:cs typeface="Arial"/>
                <a:sym typeface="Arial"/>
              </a:defRPr>
            </a:lvl2pPr>
            <a:lvl3pPr marL="0" lvl="2" indent="0" algn="ctr">
              <a:spcBef>
                <a:spcPts val="0"/>
              </a:spcBef>
              <a:spcAft>
                <a:spcPts val="0"/>
              </a:spcAft>
              <a:buNone/>
              <a:defRPr sz="1000">
                <a:solidFill>
                  <a:srgbClr val="898989"/>
                </a:solidFill>
                <a:latin typeface="Arial"/>
                <a:ea typeface="Arial"/>
                <a:cs typeface="Arial"/>
                <a:sym typeface="Arial"/>
              </a:defRPr>
            </a:lvl3pPr>
            <a:lvl4pPr marL="0" lvl="3" indent="0" algn="ctr">
              <a:spcBef>
                <a:spcPts val="0"/>
              </a:spcBef>
              <a:spcAft>
                <a:spcPts val="0"/>
              </a:spcAft>
              <a:buNone/>
              <a:defRPr sz="1000">
                <a:solidFill>
                  <a:srgbClr val="898989"/>
                </a:solidFill>
                <a:latin typeface="Arial"/>
                <a:ea typeface="Arial"/>
                <a:cs typeface="Arial"/>
                <a:sym typeface="Arial"/>
              </a:defRPr>
            </a:lvl4pPr>
            <a:lvl5pPr marL="0" lvl="4" indent="0" algn="ctr">
              <a:spcBef>
                <a:spcPts val="0"/>
              </a:spcBef>
              <a:spcAft>
                <a:spcPts val="0"/>
              </a:spcAft>
              <a:buNone/>
              <a:defRPr sz="1000">
                <a:solidFill>
                  <a:srgbClr val="898989"/>
                </a:solidFill>
                <a:latin typeface="Arial"/>
                <a:ea typeface="Arial"/>
                <a:cs typeface="Arial"/>
                <a:sym typeface="Arial"/>
              </a:defRPr>
            </a:lvl5pPr>
            <a:lvl6pPr marL="0" lvl="5" indent="0" algn="ctr">
              <a:spcBef>
                <a:spcPts val="0"/>
              </a:spcBef>
              <a:spcAft>
                <a:spcPts val="0"/>
              </a:spcAft>
              <a:buNone/>
              <a:defRPr sz="1000">
                <a:solidFill>
                  <a:srgbClr val="898989"/>
                </a:solidFill>
                <a:latin typeface="Arial"/>
                <a:ea typeface="Arial"/>
                <a:cs typeface="Arial"/>
                <a:sym typeface="Arial"/>
              </a:defRPr>
            </a:lvl6pPr>
            <a:lvl7pPr marL="0" lvl="6" indent="0" algn="ctr">
              <a:spcBef>
                <a:spcPts val="0"/>
              </a:spcBef>
              <a:spcAft>
                <a:spcPts val="0"/>
              </a:spcAft>
              <a:buNone/>
              <a:defRPr sz="1000">
                <a:solidFill>
                  <a:srgbClr val="898989"/>
                </a:solidFill>
                <a:latin typeface="Arial"/>
                <a:ea typeface="Arial"/>
                <a:cs typeface="Arial"/>
                <a:sym typeface="Arial"/>
              </a:defRPr>
            </a:lvl7pPr>
            <a:lvl8pPr marL="0" lvl="7" indent="0" algn="ctr">
              <a:spcBef>
                <a:spcPts val="0"/>
              </a:spcBef>
              <a:spcAft>
                <a:spcPts val="0"/>
              </a:spcAft>
              <a:buNone/>
              <a:defRPr sz="1000">
                <a:solidFill>
                  <a:srgbClr val="898989"/>
                </a:solidFill>
                <a:latin typeface="Arial"/>
                <a:ea typeface="Arial"/>
                <a:cs typeface="Arial"/>
                <a:sym typeface="Arial"/>
              </a:defRPr>
            </a:lvl8pPr>
            <a:lvl9pPr marL="0" lvl="8" indent="0" algn="ctr">
              <a:spcBef>
                <a:spcPts val="0"/>
              </a:spcBef>
              <a:spcAft>
                <a:spcPts val="0"/>
              </a:spcAft>
              <a:buNone/>
              <a:defRPr sz="1000">
                <a:solidFill>
                  <a:srgbClr val="898989"/>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 3 Columns">
  <p:cSld name="Title and Content - 3 Columns">
    <p:spTree>
      <p:nvGrpSpPr>
        <p:cNvPr id="1" name="Shape 155"/>
        <p:cNvGrpSpPr/>
        <p:nvPr/>
      </p:nvGrpSpPr>
      <p:grpSpPr>
        <a:xfrm>
          <a:off x="0" y="0"/>
          <a:ext cx="0" cy="0"/>
          <a:chOff x="0" y="0"/>
          <a:chExt cx="0" cy="0"/>
        </a:xfrm>
      </p:grpSpPr>
      <p:sp>
        <p:nvSpPr>
          <p:cNvPr id="156" name="Google Shape;156;p30"/>
          <p:cNvSpPr txBox="1">
            <a:spLocks noGrp="1"/>
          </p:cNvSpPr>
          <p:nvPr>
            <p:ph type="title"/>
          </p:nvPr>
        </p:nvSpPr>
        <p:spPr>
          <a:xfrm>
            <a:off x="406400" y="274637"/>
            <a:ext cx="11175900" cy="806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30"/>
          <p:cNvSpPr txBox="1">
            <a:spLocks noGrp="1"/>
          </p:cNvSpPr>
          <p:nvPr>
            <p:ph type="body" idx="1"/>
          </p:nvPr>
        </p:nvSpPr>
        <p:spPr>
          <a:xfrm>
            <a:off x="406400" y="1225550"/>
            <a:ext cx="11175900" cy="4718100"/>
          </a:xfrm>
          <a:prstGeom prst="rect">
            <a:avLst/>
          </a:prstGeom>
          <a:noFill/>
          <a:ln>
            <a:noFill/>
          </a:ln>
        </p:spPr>
        <p:txBody>
          <a:bodyPr spcFirstLastPara="1" wrap="square" lIns="91425" tIns="45700" rIns="91425" bIns="45700" anchor="t" anchorCtr="0">
            <a:noAutofit/>
          </a:bodyPr>
          <a:lstStyle>
            <a:lvl1pPr marL="457200" lvl="0" indent="-228600" algn="l">
              <a:spcBef>
                <a:spcPts val="300"/>
              </a:spcBef>
              <a:spcAft>
                <a:spcPts val="0"/>
              </a:spcAft>
              <a:buClr>
                <a:srgbClr val="3F3F3F"/>
              </a:buClr>
              <a:buSzPts val="2400"/>
              <a:buNone/>
              <a:defRPr sz="2400">
                <a:solidFill>
                  <a:srgbClr val="3F3F3F"/>
                </a:solidFill>
              </a:defRPr>
            </a:lvl1pPr>
            <a:lvl2pPr marL="914400" lvl="1" indent="-381000" algn="l">
              <a:spcBef>
                <a:spcPts val="300"/>
              </a:spcBef>
              <a:spcAft>
                <a:spcPts val="0"/>
              </a:spcAft>
              <a:buClr>
                <a:srgbClr val="3F3F3F"/>
              </a:buClr>
              <a:buSzPts val="2400"/>
              <a:buChar char="–"/>
              <a:defRPr sz="2400">
                <a:solidFill>
                  <a:srgbClr val="3F3F3F"/>
                </a:solidFill>
              </a:defRPr>
            </a:lvl2pPr>
            <a:lvl3pPr marL="1371600" lvl="2" indent="-355600" algn="l">
              <a:spcBef>
                <a:spcPts val="300"/>
              </a:spcBef>
              <a:spcAft>
                <a:spcPts val="0"/>
              </a:spcAft>
              <a:buClr>
                <a:srgbClr val="3F3F3F"/>
              </a:buClr>
              <a:buSzPts val="2000"/>
              <a:buChar char="•"/>
              <a:defRPr sz="2000">
                <a:solidFill>
                  <a:srgbClr val="3F3F3F"/>
                </a:solidFill>
              </a:defRPr>
            </a:lvl3pPr>
            <a:lvl4pPr marL="1828800" lvl="3" indent="-355600" algn="l">
              <a:spcBef>
                <a:spcPts val="300"/>
              </a:spcBef>
              <a:spcAft>
                <a:spcPts val="0"/>
              </a:spcAft>
              <a:buClr>
                <a:srgbClr val="3F3F3F"/>
              </a:buClr>
              <a:buSzPts val="2000"/>
              <a:buChar char="–"/>
              <a:defRPr sz="2000">
                <a:solidFill>
                  <a:srgbClr val="3F3F3F"/>
                </a:solidFill>
              </a:defRPr>
            </a:lvl4pPr>
            <a:lvl5pPr marL="2286000" lvl="4" indent="-355600" algn="l">
              <a:spcBef>
                <a:spcPts val="300"/>
              </a:spcBef>
              <a:spcAft>
                <a:spcPts val="0"/>
              </a:spcAft>
              <a:buClr>
                <a:srgbClr val="3F3F3F"/>
              </a:buClr>
              <a:buSzPts val="2000"/>
              <a:buChar char="»"/>
              <a:defRPr sz="20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8" name="Google Shape;158;p30"/>
          <p:cNvSpPr txBox="1">
            <a:spLocks noGrp="1"/>
          </p:cNvSpPr>
          <p:nvPr>
            <p:ph type="ftr" idx="11"/>
          </p:nvPr>
        </p:nvSpPr>
        <p:spPr>
          <a:xfrm>
            <a:off x="413315" y="6470426"/>
            <a:ext cx="3867000" cy="217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9" name="Google Shape;159;p30"/>
          <p:cNvSpPr txBox="1">
            <a:spLocks noGrp="1"/>
          </p:cNvSpPr>
          <p:nvPr>
            <p:ph type="sldNum" idx="12"/>
          </p:nvPr>
        </p:nvSpPr>
        <p:spPr>
          <a:xfrm>
            <a:off x="0" y="6324600"/>
            <a:ext cx="12192000" cy="381000"/>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None/>
              <a:defRPr sz="1000">
                <a:solidFill>
                  <a:srgbClr val="898989"/>
                </a:solidFill>
                <a:latin typeface="Arial"/>
                <a:ea typeface="Arial"/>
                <a:cs typeface="Arial"/>
                <a:sym typeface="Arial"/>
              </a:defRPr>
            </a:lvl1pPr>
            <a:lvl2pPr marL="0" lvl="1" indent="0" algn="ctr">
              <a:spcBef>
                <a:spcPts val="0"/>
              </a:spcBef>
              <a:spcAft>
                <a:spcPts val="0"/>
              </a:spcAft>
              <a:buNone/>
              <a:defRPr sz="1000">
                <a:solidFill>
                  <a:srgbClr val="898989"/>
                </a:solidFill>
                <a:latin typeface="Arial"/>
                <a:ea typeface="Arial"/>
                <a:cs typeface="Arial"/>
                <a:sym typeface="Arial"/>
              </a:defRPr>
            </a:lvl2pPr>
            <a:lvl3pPr marL="0" lvl="2" indent="0" algn="ctr">
              <a:spcBef>
                <a:spcPts val="0"/>
              </a:spcBef>
              <a:spcAft>
                <a:spcPts val="0"/>
              </a:spcAft>
              <a:buNone/>
              <a:defRPr sz="1000">
                <a:solidFill>
                  <a:srgbClr val="898989"/>
                </a:solidFill>
                <a:latin typeface="Arial"/>
                <a:ea typeface="Arial"/>
                <a:cs typeface="Arial"/>
                <a:sym typeface="Arial"/>
              </a:defRPr>
            </a:lvl3pPr>
            <a:lvl4pPr marL="0" lvl="3" indent="0" algn="ctr">
              <a:spcBef>
                <a:spcPts val="0"/>
              </a:spcBef>
              <a:spcAft>
                <a:spcPts val="0"/>
              </a:spcAft>
              <a:buNone/>
              <a:defRPr sz="1000">
                <a:solidFill>
                  <a:srgbClr val="898989"/>
                </a:solidFill>
                <a:latin typeface="Arial"/>
                <a:ea typeface="Arial"/>
                <a:cs typeface="Arial"/>
                <a:sym typeface="Arial"/>
              </a:defRPr>
            </a:lvl4pPr>
            <a:lvl5pPr marL="0" lvl="4" indent="0" algn="ctr">
              <a:spcBef>
                <a:spcPts val="0"/>
              </a:spcBef>
              <a:spcAft>
                <a:spcPts val="0"/>
              </a:spcAft>
              <a:buNone/>
              <a:defRPr sz="1000">
                <a:solidFill>
                  <a:srgbClr val="898989"/>
                </a:solidFill>
                <a:latin typeface="Arial"/>
                <a:ea typeface="Arial"/>
                <a:cs typeface="Arial"/>
                <a:sym typeface="Arial"/>
              </a:defRPr>
            </a:lvl5pPr>
            <a:lvl6pPr marL="0" lvl="5" indent="0" algn="ctr">
              <a:spcBef>
                <a:spcPts val="0"/>
              </a:spcBef>
              <a:spcAft>
                <a:spcPts val="0"/>
              </a:spcAft>
              <a:buNone/>
              <a:defRPr sz="1000">
                <a:solidFill>
                  <a:srgbClr val="898989"/>
                </a:solidFill>
                <a:latin typeface="Arial"/>
                <a:ea typeface="Arial"/>
                <a:cs typeface="Arial"/>
                <a:sym typeface="Arial"/>
              </a:defRPr>
            </a:lvl6pPr>
            <a:lvl7pPr marL="0" lvl="6" indent="0" algn="ctr">
              <a:spcBef>
                <a:spcPts val="0"/>
              </a:spcBef>
              <a:spcAft>
                <a:spcPts val="0"/>
              </a:spcAft>
              <a:buNone/>
              <a:defRPr sz="1000">
                <a:solidFill>
                  <a:srgbClr val="898989"/>
                </a:solidFill>
                <a:latin typeface="Arial"/>
                <a:ea typeface="Arial"/>
                <a:cs typeface="Arial"/>
                <a:sym typeface="Arial"/>
              </a:defRPr>
            </a:lvl7pPr>
            <a:lvl8pPr marL="0" lvl="7" indent="0" algn="ctr">
              <a:spcBef>
                <a:spcPts val="0"/>
              </a:spcBef>
              <a:spcAft>
                <a:spcPts val="0"/>
              </a:spcAft>
              <a:buNone/>
              <a:defRPr sz="1000">
                <a:solidFill>
                  <a:srgbClr val="898989"/>
                </a:solidFill>
                <a:latin typeface="Arial"/>
                <a:ea typeface="Arial"/>
                <a:cs typeface="Arial"/>
                <a:sym typeface="Arial"/>
              </a:defRPr>
            </a:lvl8pPr>
            <a:lvl9pPr marL="0" lvl="8" indent="0" algn="ctr">
              <a:spcBef>
                <a:spcPts val="0"/>
              </a:spcBef>
              <a:spcAft>
                <a:spcPts val="0"/>
              </a:spcAft>
              <a:buNone/>
              <a:defRPr sz="1000">
                <a:solidFill>
                  <a:srgbClr val="898989"/>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hort Title and Content - 1 Column">
  <p:cSld name="Short Title and Content - 1 Column">
    <p:spTree>
      <p:nvGrpSpPr>
        <p:cNvPr id="1" name="Shape 160"/>
        <p:cNvGrpSpPr/>
        <p:nvPr/>
      </p:nvGrpSpPr>
      <p:grpSpPr>
        <a:xfrm>
          <a:off x="0" y="0"/>
          <a:ext cx="0" cy="0"/>
          <a:chOff x="0" y="0"/>
          <a:chExt cx="0" cy="0"/>
        </a:xfrm>
      </p:grpSpPr>
      <p:sp>
        <p:nvSpPr>
          <p:cNvPr id="161" name="Google Shape;161;p31"/>
          <p:cNvSpPr txBox="1">
            <a:spLocks noGrp="1"/>
          </p:cNvSpPr>
          <p:nvPr>
            <p:ph type="title"/>
          </p:nvPr>
        </p:nvSpPr>
        <p:spPr>
          <a:xfrm>
            <a:off x="406400" y="274638"/>
            <a:ext cx="11175900" cy="538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31"/>
          <p:cNvSpPr txBox="1">
            <a:spLocks noGrp="1"/>
          </p:cNvSpPr>
          <p:nvPr>
            <p:ph type="body" idx="1"/>
          </p:nvPr>
        </p:nvSpPr>
        <p:spPr>
          <a:xfrm>
            <a:off x="406400" y="942976"/>
            <a:ext cx="11175900" cy="5000700"/>
          </a:xfrm>
          <a:prstGeom prst="rect">
            <a:avLst/>
          </a:prstGeom>
          <a:noFill/>
          <a:ln>
            <a:noFill/>
          </a:ln>
        </p:spPr>
        <p:txBody>
          <a:bodyPr spcFirstLastPara="1" wrap="square" lIns="91425" tIns="45700" rIns="91425" bIns="45700" anchor="t" anchorCtr="0">
            <a:noAutofit/>
          </a:bodyPr>
          <a:lstStyle>
            <a:lvl1pPr marL="457200" lvl="0" indent="-228600" algn="l">
              <a:spcBef>
                <a:spcPts val="300"/>
              </a:spcBef>
              <a:spcAft>
                <a:spcPts val="0"/>
              </a:spcAft>
              <a:buClr>
                <a:srgbClr val="3F3F3F"/>
              </a:buClr>
              <a:buSzPts val="2400"/>
              <a:buNone/>
              <a:defRPr sz="2400">
                <a:solidFill>
                  <a:srgbClr val="3F3F3F"/>
                </a:solidFill>
              </a:defRPr>
            </a:lvl1pPr>
            <a:lvl2pPr marL="914400" lvl="1" indent="-381000" algn="l">
              <a:spcBef>
                <a:spcPts val="300"/>
              </a:spcBef>
              <a:spcAft>
                <a:spcPts val="0"/>
              </a:spcAft>
              <a:buClr>
                <a:srgbClr val="3F3F3F"/>
              </a:buClr>
              <a:buSzPts val="2400"/>
              <a:buChar char="–"/>
              <a:defRPr sz="2400">
                <a:solidFill>
                  <a:srgbClr val="3F3F3F"/>
                </a:solidFill>
              </a:defRPr>
            </a:lvl2pPr>
            <a:lvl3pPr marL="1371600" lvl="2" indent="-355600" algn="l">
              <a:spcBef>
                <a:spcPts val="300"/>
              </a:spcBef>
              <a:spcAft>
                <a:spcPts val="0"/>
              </a:spcAft>
              <a:buClr>
                <a:srgbClr val="3F3F3F"/>
              </a:buClr>
              <a:buSzPts val="2000"/>
              <a:buChar char="•"/>
              <a:defRPr sz="2000">
                <a:solidFill>
                  <a:srgbClr val="3F3F3F"/>
                </a:solidFill>
              </a:defRPr>
            </a:lvl3pPr>
            <a:lvl4pPr marL="1828800" lvl="3" indent="-355600" algn="l">
              <a:spcBef>
                <a:spcPts val="300"/>
              </a:spcBef>
              <a:spcAft>
                <a:spcPts val="0"/>
              </a:spcAft>
              <a:buClr>
                <a:srgbClr val="3F3F3F"/>
              </a:buClr>
              <a:buSzPts val="2000"/>
              <a:buChar char="–"/>
              <a:defRPr sz="2000">
                <a:solidFill>
                  <a:srgbClr val="3F3F3F"/>
                </a:solidFill>
              </a:defRPr>
            </a:lvl4pPr>
            <a:lvl5pPr marL="2286000" lvl="4" indent="-355600" algn="l">
              <a:spcBef>
                <a:spcPts val="300"/>
              </a:spcBef>
              <a:spcAft>
                <a:spcPts val="0"/>
              </a:spcAft>
              <a:buClr>
                <a:srgbClr val="3F3F3F"/>
              </a:buClr>
              <a:buSzPts val="2000"/>
              <a:buChar char="»"/>
              <a:defRPr sz="20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3" name="Google Shape;163;p31"/>
          <p:cNvSpPr txBox="1">
            <a:spLocks noGrp="1"/>
          </p:cNvSpPr>
          <p:nvPr>
            <p:ph type="ftr" idx="11"/>
          </p:nvPr>
        </p:nvSpPr>
        <p:spPr>
          <a:xfrm>
            <a:off x="413315" y="6470426"/>
            <a:ext cx="3867000" cy="217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4" name="Google Shape;164;p31"/>
          <p:cNvSpPr txBox="1">
            <a:spLocks noGrp="1"/>
          </p:cNvSpPr>
          <p:nvPr>
            <p:ph type="sldNum" idx="12"/>
          </p:nvPr>
        </p:nvSpPr>
        <p:spPr>
          <a:xfrm>
            <a:off x="0" y="6324600"/>
            <a:ext cx="12192000" cy="381000"/>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None/>
              <a:defRPr sz="1000">
                <a:solidFill>
                  <a:srgbClr val="898989"/>
                </a:solidFill>
                <a:latin typeface="Arial"/>
                <a:ea typeface="Arial"/>
                <a:cs typeface="Arial"/>
                <a:sym typeface="Arial"/>
              </a:defRPr>
            </a:lvl1pPr>
            <a:lvl2pPr marL="0" lvl="1" indent="0" algn="ctr">
              <a:spcBef>
                <a:spcPts val="0"/>
              </a:spcBef>
              <a:spcAft>
                <a:spcPts val="0"/>
              </a:spcAft>
              <a:buNone/>
              <a:defRPr sz="1000">
                <a:solidFill>
                  <a:srgbClr val="898989"/>
                </a:solidFill>
                <a:latin typeface="Arial"/>
                <a:ea typeface="Arial"/>
                <a:cs typeface="Arial"/>
                <a:sym typeface="Arial"/>
              </a:defRPr>
            </a:lvl2pPr>
            <a:lvl3pPr marL="0" lvl="2" indent="0" algn="ctr">
              <a:spcBef>
                <a:spcPts val="0"/>
              </a:spcBef>
              <a:spcAft>
                <a:spcPts val="0"/>
              </a:spcAft>
              <a:buNone/>
              <a:defRPr sz="1000">
                <a:solidFill>
                  <a:srgbClr val="898989"/>
                </a:solidFill>
                <a:latin typeface="Arial"/>
                <a:ea typeface="Arial"/>
                <a:cs typeface="Arial"/>
                <a:sym typeface="Arial"/>
              </a:defRPr>
            </a:lvl3pPr>
            <a:lvl4pPr marL="0" lvl="3" indent="0" algn="ctr">
              <a:spcBef>
                <a:spcPts val="0"/>
              </a:spcBef>
              <a:spcAft>
                <a:spcPts val="0"/>
              </a:spcAft>
              <a:buNone/>
              <a:defRPr sz="1000">
                <a:solidFill>
                  <a:srgbClr val="898989"/>
                </a:solidFill>
                <a:latin typeface="Arial"/>
                <a:ea typeface="Arial"/>
                <a:cs typeface="Arial"/>
                <a:sym typeface="Arial"/>
              </a:defRPr>
            </a:lvl4pPr>
            <a:lvl5pPr marL="0" lvl="4" indent="0" algn="ctr">
              <a:spcBef>
                <a:spcPts val="0"/>
              </a:spcBef>
              <a:spcAft>
                <a:spcPts val="0"/>
              </a:spcAft>
              <a:buNone/>
              <a:defRPr sz="1000">
                <a:solidFill>
                  <a:srgbClr val="898989"/>
                </a:solidFill>
                <a:latin typeface="Arial"/>
                <a:ea typeface="Arial"/>
                <a:cs typeface="Arial"/>
                <a:sym typeface="Arial"/>
              </a:defRPr>
            </a:lvl5pPr>
            <a:lvl6pPr marL="0" lvl="5" indent="0" algn="ctr">
              <a:spcBef>
                <a:spcPts val="0"/>
              </a:spcBef>
              <a:spcAft>
                <a:spcPts val="0"/>
              </a:spcAft>
              <a:buNone/>
              <a:defRPr sz="1000">
                <a:solidFill>
                  <a:srgbClr val="898989"/>
                </a:solidFill>
                <a:latin typeface="Arial"/>
                <a:ea typeface="Arial"/>
                <a:cs typeface="Arial"/>
                <a:sym typeface="Arial"/>
              </a:defRPr>
            </a:lvl6pPr>
            <a:lvl7pPr marL="0" lvl="6" indent="0" algn="ctr">
              <a:spcBef>
                <a:spcPts val="0"/>
              </a:spcBef>
              <a:spcAft>
                <a:spcPts val="0"/>
              </a:spcAft>
              <a:buNone/>
              <a:defRPr sz="1000">
                <a:solidFill>
                  <a:srgbClr val="898989"/>
                </a:solidFill>
                <a:latin typeface="Arial"/>
                <a:ea typeface="Arial"/>
                <a:cs typeface="Arial"/>
                <a:sym typeface="Arial"/>
              </a:defRPr>
            </a:lvl7pPr>
            <a:lvl8pPr marL="0" lvl="7" indent="0" algn="ctr">
              <a:spcBef>
                <a:spcPts val="0"/>
              </a:spcBef>
              <a:spcAft>
                <a:spcPts val="0"/>
              </a:spcAft>
              <a:buNone/>
              <a:defRPr sz="1000">
                <a:solidFill>
                  <a:srgbClr val="898989"/>
                </a:solidFill>
                <a:latin typeface="Arial"/>
                <a:ea typeface="Arial"/>
                <a:cs typeface="Arial"/>
                <a:sym typeface="Arial"/>
              </a:defRPr>
            </a:lvl8pPr>
            <a:lvl9pPr marL="0" lvl="8" indent="0" algn="ctr">
              <a:spcBef>
                <a:spcPts val="0"/>
              </a:spcBef>
              <a:spcAft>
                <a:spcPts val="0"/>
              </a:spcAft>
              <a:buNone/>
              <a:defRPr sz="1000">
                <a:solidFill>
                  <a:srgbClr val="898989"/>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hort Title and Content - 2 Columns">
  <p:cSld name="Short Title and Content - 2 Columns">
    <p:spTree>
      <p:nvGrpSpPr>
        <p:cNvPr id="1" name="Shape 165"/>
        <p:cNvGrpSpPr/>
        <p:nvPr/>
      </p:nvGrpSpPr>
      <p:grpSpPr>
        <a:xfrm>
          <a:off x="0" y="0"/>
          <a:ext cx="0" cy="0"/>
          <a:chOff x="0" y="0"/>
          <a:chExt cx="0" cy="0"/>
        </a:xfrm>
      </p:grpSpPr>
      <p:sp>
        <p:nvSpPr>
          <p:cNvPr id="166" name="Google Shape;166;p32"/>
          <p:cNvSpPr txBox="1">
            <a:spLocks noGrp="1"/>
          </p:cNvSpPr>
          <p:nvPr>
            <p:ph type="title"/>
          </p:nvPr>
        </p:nvSpPr>
        <p:spPr>
          <a:xfrm>
            <a:off x="406400" y="274638"/>
            <a:ext cx="11175900" cy="538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32"/>
          <p:cNvSpPr txBox="1">
            <a:spLocks noGrp="1"/>
          </p:cNvSpPr>
          <p:nvPr>
            <p:ph type="body" idx="1"/>
          </p:nvPr>
        </p:nvSpPr>
        <p:spPr>
          <a:xfrm>
            <a:off x="406400" y="942976"/>
            <a:ext cx="11175900" cy="5000700"/>
          </a:xfrm>
          <a:prstGeom prst="rect">
            <a:avLst/>
          </a:prstGeom>
          <a:noFill/>
          <a:ln>
            <a:noFill/>
          </a:ln>
        </p:spPr>
        <p:txBody>
          <a:bodyPr spcFirstLastPara="1" wrap="square" lIns="91425" tIns="45700" rIns="91425" bIns="45700" anchor="t" anchorCtr="0">
            <a:noAutofit/>
          </a:bodyPr>
          <a:lstStyle>
            <a:lvl1pPr marL="457200" lvl="0" indent="-228600" algn="l">
              <a:spcBef>
                <a:spcPts val="300"/>
              </a:spcBef>
              <a:spcAft>
                <a:spcPts val="0"/>
              </a:spcAft>
              <a:buClr>
                <a:srgbClr val="3F3F3F"/>
              </a:buClr>
              <a:buSzPts val="2400"/>
              <a:buNone/>
              <a:defRPr sz="2400">
                <a:solidFill>
                  <a:srgbClr val="3F3F3F"/>
                </a:solidFill>
              </a:defRPr>
            </a:lvl1pPr>
            <a:lvl2pPr marL="914400" lvl="1" indent="-381000" algn="l">
              <a:spcBef>
                <a:spcPts val="300"/>
              </a:spcBef>
              <a:spcAft>
                <a:spcPts val="0"/>
              </a:spcAft>
              <a:buClr>
                <a:srgbClr val="3F3F3F"/>
              </a:buClr>
              <a:buSzPts val="2400"/>
              <a:buChar char="–"/>
              <a:defRPr sz="2400">
                <a:solidFill>
                  <a:srgbClr val="3F3F3F"/>
                </a:solidFill>
              </a:defRPr>
            </a:lvl2pPr>
            <a:lvl3pPr marL="1371600" lvl="2" indent="-355600" algn="l">
              <a:spcBef>
                <a:spcPts val="300"/>
              </a:spcBef>
              <a:spcAft>
                <a:spcPts val="0"/>
              </a:spcAft>
              <a:buClr>
                <a:srgbClr val="3F3F3F"/>
              </a:buClr>
              <a:buSzPts val="2000"/>
              <a:buChar char="•"/>
              <a:defRPr sz="2000">
                <a:solidFill>
                  <a:srgbClr val="3F3F3F"/>
                </a:solidFill>
              </a:defRPr>
            </a:lvl3pPr>
            <a:lvl4pPr marL="1828800" lvl="3" indent="-355600" algn="l">
              <a:spcBef>
                <a:spcPts val="300"/>
              </a:spcBef>
              <a:spcAft>
                <a:spcPts val="0"/>
              </a:spcAft>
              <a:buClr>
                <a:srgbClr val="3F3F3F"/>
              </a:buClr>
              <a:buSzPts val="2000"/>
              <a:buChar char="–"/>
              <a:defRPr sz="2000">
                <a:solidFill>
                  <a:srgbClr val="3F3F3F"/>
                </a:solidFill>
              </a:defRPr>
            </a:lvl4pPr>
            <a:lvl5pPr marL="2286000" lvl="4" indent="-355600" algn="l">
              <a:spcBef>
                <a:spcPts val="300"/>
              </a:spcBef>
              <a:spcAft>
                <a:spcPts val="0"/>
              </a:spcAft>
              <a:buClr>
                <a:srgbClr val="3F3F3F"/>
              </a:buClr>
              <a:buSzPts val="2000"/>
              <a:buChar char="»"/>
              <a:defRPr sz="20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8" name="Google Shape;168;p32"/>
          <p:cNvSpPr txBox="1">
            <a:spLocks noGrp="1"/>
          </p:cNvSpPr>
          <p:nvPr>
            <p:ph type="ftr" idx="11"/>
          </p:nvPr>
        </p:nvSpPr>
        <p:spPr>
          <a:xfrm>
            <a:off x="413315" y="6470426"/>
            <a:ext cx="3867000" cy="217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9" name="Google Shape;169;p32"/>
          <p:cNvSpPr txBox="1">
            <a:spLocks noGrp="1"/>
          </p:cNvSpPr>
          <p:nvPr>
            <p:ph type="sldNum" idx="12"/>
          </p:nvPr>
        </p:nvSpPr>
        <p:spPr>
          <a:xfrm>
            <a:off x="0" y="6324600"/>
            <a:ext cx="12192000" cy="381000"/>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None/>
              <a:defRPr sz="1000">
                <a:solidFill>
                  <a:srgbClr val="898989"/>
                </a:solidFill>
                <a:latin typeface="Arial"/>
                <a:ea typeface="Arial"/>
                <a:cs typeface="Arial"/>
                <a:sym typeface="Arial"/>
              </a:defRPr>
            </a:lvl1pPr>
            <a:lvl2pPr marL="0" lvl="1" indent="0" algn="ctr">
              <a:spcBef>
                <a:spcPts val="0"/>
              </a:spcBef>
              <a:spcAft>
                <a:spcPts val="0"/>
              </a:spcAft>
              <a:buNone/>
              <a:defRPr sz="1000">
                <a:solidFill>
                  <a:srgbClr val="898989"/>
                </a:solidFill>
                <a:latin typeface="Arial"/>
                <a:ea typeface="Arial"/>
                <a:cs typeface="Arial"/>
                <a:sym typeface="Arial"/>
              </a:defRPr>
            </a:lvl2pPr>
            <a:lvl3pPr marL="0" lvl="2" indent="0" algn="ctr">
              <a:spcBef>
                <a:spcPts val="0"/>
              </a:spcBef>
              <a:spcAft>
                <a:spcPts val="0"/>
              </a:spcAft>
              <a:buNone/>
              <a:defRPr sz="1000">
                <a:solidFill>
                  <a:srgbClr val="898989"/>
                </a:solidFill>
                <a:latin typeface="Arial"/>
                <a:ea typeface="Arial"/>
                <a:cs typeface="Arial"/>
                <a:sym typeface="Arial"/>
              </a:defRPr>
            </a:lvl3pPr>
            <a:lvl4pPr marL="0" lvl="3" indent="0" algn="ctr">
              <a:spcBef>
                <a:spcPts val="0"/>
              </a:spcBef>
              <a:spcAft>
                <a:spcPts val="0"/>
              </a:spcAft>
              <a:buNone/>
              <a:defRPr sz="1000">
                <a:solidFill>
                  <a:srgbClr val="898989"/>
                </a:solidFill>
                <a:latin typeface="Arial"/>
                <a:ea typeface="Arial"/>
                <a:cs typeface="Arial"/>
                <a:sym typeface="Arial"/>
              </a:defRPr>
            </a:lvl4pPr>
            <a:lvl5pPr marL="0" lvl="4" indent="0" algn="ctr">
              <a:spcBef>
                <a:spcPts val="0"/>
              </a:spcBef>
              <a:spcAft>
                <a:spcPts val="0"/>
              </a:spcAft>
              <a:buNone/>
              <a:defRPr sz="1000">
                <a:solidFill>
                  <a:srgbClr val="898989"/>
                </a:solidFill>
                <a:latin typeface="Arial"/>
                <a:ea typeface="Arial"/>
                <a:cs typeface="Arial"/>
                <a:sym typeface="Arial"/>
              </a:defRPr>
            </a:lvl5pPr>
            <a:lvl6pPr marL="0" lvl="5" indent="0" algn="ctr">
              <a:spcBef>
                <a:spcPts val="0"/>
              </a:spcBef>
              <a:spcAft>
                <a:spcPts val="0"/>
              </a:spcAft>
              <a:buNone/>
              <a:defRPr sz="1000">
                <a:solidFill>
                  <a:srgbClr val="898989"/>
                </a:solidFill>
                <a:latin typeface="Arial"/>
                <a:ea typeface="Arial"/>
                <a:cs typeface="Arial"/>
                <a:sym typeface="Arial"/>
              </a:defRPr>
            </a:lvl6pPr>
            <a:lvl7pPr marL="0" lvl="6" indent="0" algn="ctr">
              <a:spcBef>
                <a:spcPts val="0"/>
              </a:spcBef>
              <a:spcAft>
                <a:spcPts val="0"/>
              </a:spcAft>
              <a:buNone/>
              <a:defRPr sz="1000">
                <a:solidFill>
                  <a:srgbClr val="898989"/>
                </a:solidFill>
                <a:latin typeface="Arial"/>
                <a:ea typeface="Arial"/>
                <a:cs typeface="Arial"/>
                <a:sym typeface="Arial"/>
              </a:defRPr>
            </a:lvl7pPr>
            <a:lvl8pPr marL="0" lvl="7" indent="0" algn="ctr">
              <a:spcBef>
                <a:spcPts val="0"/>
              </a:spcBef>
              <a:spcAft>
                <a:spcPts val="0"/>
              </a:spcAft>
              <a:buNone/>
              <a:defRPr sz="1000">
                <a:solidFill>
                  <a:srgbClr val="898989"/>
                </a:solidFill>
                <a:latin typeface="Arial"/>
                <a:ea typeface="Arial"/>
                <a:cs typeface="Arial"/>
                <a:sym typeface="Arial"/>
              </a:defRPr>
            </a:lvl8pPr>
            <a:lvl9pPr marL="0" lvl="8" indent="0" algn="ctr">
              <a:spcBef>
                <a:spcPts val="0"/>
              </a:spcBef>
              <a:spcAft>
                <a:spcPts val="0"/>
              </a:spcAft>
              <a:buNone/>
              <a:defRPr sz="1000">
                <a:solidFill>
                  <a:srgbClr val="898989"/>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hort Title and Content - 3 Columns">
  <p:cSld name="Short Title and Content - 3 Columns">
    <p:spTree>
      <p:nvGrpSpPr>
        <p:cNvPr id="1" name="Shape 170"/>
        <p:cNvGrpSpPr/>
        <p:nvPr/>
      </p:nvGrpSpPr>
      <p:grpSpPr>
        <a:xfrm>
          <a:off x="0" y="0"/>
          <a:ext cx="0" cy="0"/>
          <a:chOff x="0" y="0"/>
          <a:chExt cx="0" cy="0"/>
        </a:xfrm>
      </p:grpSpPr>
      <p:sp>
        <p:nvSpPr>
          <p:cNvPr id="171" name="Google Shape;171;p33"/>
          <p:cNvSpPr txBox="1">
            <a:spLocks noGrp="1"/>
          </p:cNvSpPr>
          <p:nvPr>
            <p:ph type="title"/>
          </p:nvPr>
        </p:nvSpPr>
        <p:spPr>
          <a:xfrm>
            <a:off x="406400" y="274638"/>
            <a:ext cx="11175900" cy="538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33"/>
          <p:cNvSpPr txBox="1">
            <a:spLocks noGrp="1"/>
          </p:cNvSpPr>
          <p:nvPr>
            <p:ph type="body" idx="1"/>
          </p:nvPr>
        </p:nvSpPr>
        <p:spPr>
          <a:xfrm>
            <a:off x="406400" y="942976"/>
            <a:ext cx="11175900" cy="5000700"/>
          </a:xfrm>
          <a:prstGeom prst="rect">
            <a:avLst/>
          </a:prstGeom>
          <a:noFill/>
          <a:ln>
            <a:noFill/>
          </a:ln>
        </p:spPr>
        <p:txBody>
          <a:bodyPr spcFirstLastPara="1" wrap="square" lIns="91425" tIns="45700" rIns="91425" bIns="45700" anchor="t" anchorCtr="0">
            <a:noAutofit/>
          </a:bodyPr>
          <a:lstStyle>
            <a:lvl1pPr marL="457200" lvl="0" indent="-228600" algn="l">
              <a:spcBef>
                <a:spcPts val="300"/>
              </a:spcBef>
              <a:spcAft>
                <a:spcPts val="0"/>
              </a:spcAft>
              <a:buClr>
                <a:srgbClr val="3F3F3F"/>
              </a:buClr>
              <a:buSzPts val="2400"/>
              <a:buNone/>
              <a:defRPr sz="2400">
                <a:solidFill>
                  <a:srgbClr val="3F3F3F"/>
                </a:solidFill>
              </a:defRPr>
            </a:lvl1pPr>
            <a:lvl2pPr marL="914400" lvl="1" indent="-381000" algn="l">
              <a:spcBef>
                <a:spcPts val="300"/>
              </a:spcBef>
              <a:spcAft>
                <a:spcPts val="0"/>
              </a:spcAft>
              <a:buClr>
                <a:srgbClr val="3F3F3F"/>
              </a:buClr>
              <a:buSzPts val="2400"/>
              <a:buChar char="–"/>
              <a:defRPr sz="2400">
                <a:solidFill>
                  <a:srgbClr val="3F3F3F"/>
                </a:solidFill>
              </a:defRPr>
            </a:lvl2pPr>
            <a:lvl3pPr marL="1371600" lvl="2" indent="-355600" algn="l">
              <a:spcBef>
                <a:spcPts val="300"/>
              </a:spcBef>
              <a:spcAft>
                <a:spcPts val="0"/>
              </a:spcAft>
              <a:buClr>
                <a:srgbClr val="3F3F3F"/>
              </a:buClr>
              <a:buSzPts val="2000"/>
              <a:buChar char="•"/>
              <a:defRPr sz="2000">
                <a:solidFill>
                  <a:srgbClr val="3F3F3F"/>
                </a:solidFill>
              </a:defRPr>
            </a:lvl3pPr>
            <a:lvl4pPr marL="1828800" lvl="3" indent="-355600" algn="l">
              <a:spcBef>
                <a:spcPts val="300"/>
              </a:spcBef>
              <a:spcAft>
                <a:spcPts val="0"/>
              </a:spcAft>
              <a:buClr>
                <a:srgbClr val="3F3F3F"/>
              </a:buClr>
              <a:buSzPts val="2000"/>
              <a:buChar char="–"/>
              <a:defRPr sz="2000">
                <a:solidFill>
                  <a:srgbClr val="3F3F3F"/>
                </a:solidFill>
              </a:defRPr>
            </a:lvl4pPr>
            <a:lvl5pPr marL="2286000" lvl="4" indent="-355600" algn="l">
              <a:spcBef>
                <a:spcPts val="300"/>
              </a:spcBef>
              <a:spcAft>
                <a:spcPts val="0"/>
              </a:spcAft>
              <a:buClr>
                <a:srgbClr val="3F3F3F"/>
              </a:buClr>
              <a:buSzPts val="2000"/>
              <a:buChar char="»"/>
              <a:defRPr sz="20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3" name="Google Shape;173;p33"/>
          <p:cNvSpPr txBox="1">
            <a:spLocks noGrp="1"/>
          </p:cNvSpPr>
          <p:nvPr>
            <p:ph type="ftr" idx="11"/>
          </p:nvPr>
        </p:nvSpPr>
        <p:spPr>
          <a:xfrm>
            <a:off x="413315" y="6470426"/>
            <a:ext cx="3867000" cy="217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4" name="Google Shape;174;p33"/>
          <p:cNvSpPr txBox="1">
            <a:spLocks noGrp="1"/>
          </p:cNvSpPr>
          <p:nvPr>
            <p:ph type="sldNum" idx="12"/>
          </p:nvPr>
        </p:nvSpPr>
        <p:spPr>
          <a:xfrm>
            <a:off x="0" y="6324600"/>
            <a:ext cx="12192000" cy="381000"/>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None/>
              <a:defRPr sz="1000">
                <a:solidFill>
                  <a:srgbClr val="898989"/>
                </a:solidFill>
                <a:latin typeface="Arial"/>
                <a:ea typeface="Arial"/>
                <a:cs typeface="Arial"/>
                <a:sym typeface="Arial"/>
              </a:defRPr>
            </a:lvl1pPr>
            <a:lvl2pPr marL="0" lvl="1" indent="0" algn="ctr">
              <a:spcBef>
                <a:spcPts val="0"/>
              </a:spcBef>
              <a:spcAft>
                <a:spcPts val="0"/>
              </a:spcAft>
              <a:buNone/>
              <a:defRPr sz="1000">
                <a:solidFill>
                  <a:srgbClr val="898989"/>
                </a:solidFill>
                <a:latin typeface="Arial"/>
                <a:ea typeface="Arial"/>
                <a:cs typeface="Arial"/>
                <a:sym typeface="Arial"/>
              </a:defRPr>
            </a:lvl2pPr>
            <a:lvl3pPr marL="0" lvl="2" indent="0" algn="ctr">
              <a:spcBef>
                <a:spcPts val="0"/>
              </a:spcBef>
              <a:spcAft>
                <a:spcPts val="0"/>
              </a:spcAft>
              <a:buNone/>
              <a:defRPr sz="1000">
                <a:solidFill>
                  <a:srgbClr val="898989"/>
                </a:solidFill>
                <a:latin typeface="Arial"/>
                <a:ea typeface="Arial"/>
                <a:cs typeface="Arial"/>
                <a:sym typeface="Arial"/>
              </a:defRPr>
            </a:lvl3pPr>
            <a:lvl4pPr marL="0" lvl="3" indent="0" algn="ctr">
              <a:spcBef>
                <a:spcPts val="0"/>
              </a:spcBef>
              <a:spcAft>
                <a:spcPts val="0"/>
              </a:spcAft>
              <a:buNone/>
              <a:defRPr sz="1000">
                <a:solidFill>
                  <a:srgbClr val="898989"/>
                </a:solidFill>
                <a:latin typeface="Arial"/>
                <a:ea typeface="Arial"/>
                <a:cs typeface="Arial"/>
                <a:sym typeface="Arial"/>
              </a:defRPr>
            </a:lvl4pPr>
            <a:lvl5pPr marL="0" lvl="4" indent="0" algn="ctr">
              <a:spcBef>
                <a:spcPts val="0"/>
              </a:spcBef>
              <a:spcAft>
                <a:spcPts val="0"/>
              </a:spcAft>
              <a:buNone/>
              <a:defRPr sz="1000">
                <a:solidFill>
                  <a:srgbClr val="898989"/>
                </a:solidFill>
                <a:latin typeface="Arial"/>
                <a:ea typeface="Arial"/>
                <a:cs typeface="Arial"/>
                <a:sym typeface="Arial"/>
              </a:defRPr>
            </a:lvl5pPr>
            <a:lvl6pPr marL="0" lvl="5" indent="0" algn="ctr">
              <a:spcBef>
                <a:spcPts val="0"/>
              </a:spcBef>
              <a:spcAft>
                <a:spcPts val="0"/>
              </a:spcAft>
              <a:buNone/>
              <a:defRPr sz="1000">
                <a:solidFill>
                  <a:srgbClr val="898989"/>
                </a:solidFill>
                <a:latin typeface="Arial"/>
                <a:ea typeface="Arial"/>
                <a:cs typeface="Arial"/>
                <a:sym typeface="Arial"/>
              </a:defRPr>
            </a:lvl6pPr>
            <a:lvl7pPr marL="0" lvl="6" indent="0" algn="ctr">
              <a:spcBef>
                <a:spcPts val="0"/>
              </a:spcBef>
              <a:spcAft>
                <a:spcPts val="0"/>
              </a:spcAft>
              <a:buNone/>
              <a:defRPr sz="1000">
                <a:solidFill>
                  <a:srgbClr val="898989"/>
                </a:solidFill>
                <a:latin typeface="Arial"/>
                <a:ea typeface="Arial"/>
                <a:cs typeface="Arial"/>
                <a:sym typeface="Arial"/>
              </a:defRPr>
            </a:lvl7pPr>
            <a:lvl8pPr marL="0" lvl="7" indent="0" algn="ctr">
              <a:spcBef>
                <a:spcPts val="0"/>
              </a:spcBef>
              <a:spcAft>
                <a:spcPts val="0"/>
              </a:spcAft>
              <a:buNone/>
              <a:defRPr sz="1000">
                <a:solidFill>
                  <a:srgbClr val="898989"/>
                </a:solidFill>
                <a:latin typeface="Arial"/>
                <a:ea typeface="Arial"/>
                <a:cs typeface="Arial"/>
                <a:sym typeface="Arial"/>
              </a:defRPr>
            </a:lvl8pPr>
            <a:lvl9pPr marL="0" lvl="8" indent="0" algn="ctr">
              <a:spcBef>
                <a:spcPts val="0"/>
              </a:spcBef>
              <a:spcAft>
                <a:spcPts val="0"/>
              </a:spcAft>
              <a:buNone/>
              <a:defRPr sz="1000">
                <a:solidFill>
                  <a:srgbClr val="898989"/>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838200" y="365125"/>
            <a:ext cx="10515600" cy="566928"/>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chemeClr val="lt1"/>
              </a:buClr>
              <a:buSzPts val="3200"/>
              <a:buFont typeface="Rockwell"/>
              <a:buNone/>
              <a:defRPr sz="3200">
                <a:solidFill>
                  <a:schemeClr val="lt1"/>
                </a:solidFill>
                <a:latin typeface="Rockwell"/>
                <a:ea typeface="Rockwell"/>
                <a:cs typeface="Rockwell"/>
                <a:sym typeface="Rockwe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4"/>
          <p:cNvSpPr>
            <a:spLocks noGrp="1"/>
          </p:cNvSpPr>
          <p:nvPr>
            <p:ph type="pic" idx="2"/>
          </p:nvPr>
        </p:nvSpPr>
        <p:spPr>
          <a:xfrm>
            <a:off x="3012831" y="932053"/>
            <a:ext cx="6166338" cy="464813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lt1"/>
              </a:buClr>
              <a:buSzPts val="2000"/>
              <a:buFont typeface="Arial"/>
              <a:buNone/>
              <a:defRPr sz="2000" b="0" i="0" u="none" strike="noStrike" cap="none">
                <a:solidFill>
                  <a:schemeClr val="lt1"/>
                </a:solidFill>
                <a:latin typeface="Rockwell"/>
                <a:ea typeface="Rockwell"/>
                <a:cs typeface="Rockwell"/>
                <a:sym typeface="Rockwel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Picture with Caption">
  <p:cSld name="Title and Picture with Caption">
    <p:spTree>
      <p:nvGrpSpPr>
        <p:cNvPr id="1" name="Shape 175"/>
        <p:cNvGrpSpPr/>
        <p:nvPr/>
      </p:nvGrpSpPr>
      <p:grpSpPr>
        <a:xfrm>
          <a:off x="0" y="0"/>
          <a:ext cx="0" cy="0"/>
          <a:chOff x="0" y="0"/>
          <a:chExt cx="0" cy="0"/>
        </a:xfrm>
      </p:grpSpPr>
      <p:sp>
        <p:nvSpPr>
          <p:cNvPr id="176" name="Google Shape;176;p34"/>
          <p:cNvSpPr txBox="1">
            <a:spLocks noGrp="1"/>
          </p:cNvSpPr>
          <p:nvPr>
            <p:ph type="title"/>
          </p:nvPr>
        </p:nvSpPr>
        <p:spPr>
          <a:xfrm>
            <a:off x="406400" y="274638"/>
            <a:ext cx="11175900" cy="538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34"/>
          <p:cNvSpPr txBox="1">
            <a:spLocks noGrp="1"/>
          </p:cNvSpPr>
          <p:nvPr>
            <p:ph type="body" idx="1"/>
          </p:nvPr>
        </p:nvSpPr>
        <p:spPr>
          <a:xfrm>
            <a:off x="406400" y="5834379"/>
            <a:ext cx="8470800" cy="328200"/>
          </a:xfrm>
          <a:prstGeom prst="rect">
            <a:avLst/>
          </a:prstGeom>
          <a:noFill/>
          <a:ln>
            <a:noFill/>
          </a:ln>
        </p:spPr>
        <p:txBody>
          <a:bodyPr spcFirstLastPara="1" wrap="square" lIns="91425" tIns="0" rIns="91425" bIns="45700" anchor="t" anchorCtr="0">
            <a:noAutofit/>
          </a:bodyPr>
          <a:lstStyle>
            <a:lvl1pPr marL="457200" lvl="0" indent="-228600" algn="l">
              <a:spcBef>
                <a:spcPts val="300"/>
              </a:spcBef>
              <a:spcAft>
                <a:spcPts val="0"/>
              </a:spcAft>
              <a:buClr>
                <a:srgbClr val="3F3F3F"/>
              </a:buClr>
              <a:buSzPts val="1600"/>
              <a:buNone/>
              <a:defRPr sz="1600">
                <a:solidFill>
                  <a:srgbClr val="3F3F3F"/>
                </a:solidFill>
              </a:defRPr>
            </a:lvl1pPr>
            <a:lvl2pPr marL="914400" lvl="1" indent="-381000" algn="l">
              <a:spcBef>
                <a:spcPts val="300"/>
              </a:spcBef>
              <a:spcAft>
                <a:spcPts val="0"/>
              </a:spcAft>
              <a:buClr>
                <a:srgbClr val="83847A"/>
              </a:buClr>
              <a:buSzPts val="2400"/>
              <a:buChar char="–"/>
              <a:defRPr sz="2400">
                <a:solidFill>
                  <a:srgbClr val="83847A"/>
                </a:solidFill>
              </a:defRPr>
            </a:lvl2pPr>
            <a:lvl3pPr marL="1371600" lvl="2" indent="-355600" algn="l">
              <a:spcBef>
                <a:spcPts val="300"/>
              </a:spcBef>
              <a:spcAft>
                <a:spcPts val="0"/>
              </a:spcAft>
              <a:buClr>
                <a:srgbClr val="83847A"/>
              </a:buClr>
              <a:buSzPts val="2000"/>
              <a:buChar char="•"/>
              <a:defRPr sz="2000">
                <a:solidFill>
                  <a:srgbClr val="83847A"/>
                </a:solidFill>
              </a:defRPr>
            </a:lvl3pPr>
            <a:lvl4pPr marL="1828800" lvl="3" indent="-355600" algn="l">
              <a:spcBef>
                <a:spcPts val="300"/>
              </a:spcBef>
              <a:spcAft>
                <a:spcPts val="0"/>
              </a:spcAft>
              <a:buClr>
                <a:srgbClr val="83847A"/>
              </a:buClr>
              <a:buSzPts val="2000"/>
              <a:buChar char="–"/>
              <a:defRPr sz="2000">
                <a:solidFill>
                  <a:srgbClr val="83847A"/>
                </a:solidFill>
              </a:defRPr>
            </a:lvl4pPr>
            <a:lvl5pPr marL="2286000" lvl="4" indent="-355600" algn="l">
              <a:spcBef>
                <a:spcPts val="300"/>
              </a:spcBef>
              <a:spcAft>
                <a:spcPts val="0"/>
              </a:spcAft>
              <a:buClr>
                <a:srgbClr val="83847A"/>
              </a:buClr>
              <a:buSzPts val="2000"/>
              <a:buChar char="»"/>
              <a:defRPr sz="2000">
                <a:solidFill>
                  <a:srgbClr val="83847A"/>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8" name="Google Shape;178;p34"/>
          <p:cNvSpPr txBox="1">
            <a:spLocks noGrp="1"/>
          </p:cNvSpPr>
          <p:nvPr>
            <p:ph type="ftr" idx="11"/>
          </p:nvPr>
        </p:nvSpPr>
        <p:spPr>
          <a:xfrm>
            <a:off x="413315" y="6470426"/>
            <a:ext cx="3867000" cy="217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9" name="Google Shape;179;p34"/>
          <p:cNvSpPr txBox="1">
            <a:spLocks noGrp="1"/>
          </p:cNvSpPr>
          <p:nvPr>
            <p:ph type="sldNum" idx="12"/>
          </p:nvPr>
        </p:nvSpPr>
        <p:spPr>
          <a:xfrm>
            <a:off x="0" y="6324600"/>
            <a:ext cx="12192000" cy="381000"/>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None/>
              <a:defRPr sz="1000">
                <a:solidFill>
                  <a:srgbClr val="898989"/>
                </a:solidFill>
                <a:latin typeface="Arial"/>
                <a:ea typeface="Arial"/>
                <a:cs typeface="Arial"/>
                <a:sym typeface="Arial"/>
              </a:defRPr>
            </a:lvl1pPr>
            <a:lvl2pPr marL="0" lvl="1" indent="0" algn="ctr">
              <a:spcBef>
                <a:spcPts val="0"/>
              </a:spcBef>
              <a:spcAft>
                <a:spcPts val="0"/>
              </a:spcAft>
              <a:buNone/>
              <a:defRPr sz="1000">
                <a:solidFill>
                  <a:srgbClr val="898989"/>
                </a:solidFill>
                <a:latin typeface="Arial"/>
                <a:ea typeface="Arial"/>
                <a:cs typeface="Arial"/>
                <a:sym typeface="Arial"/>
              </a:defRPr>
            </a:lvl2pPr>
            <a:lvl3pPr marL="0" lvl="2" indent="0" algn="ctr">
              <a:spcBef>
                <a:spcPts val="0"/>
              </a:spcBef>
              <a:spcAft>
                <a:spcPts val="0"/>
              </a:spcAft>
              <a:buNone/>
              <a:defRPr sz="1000">
                <a:solidFill>
                  <a:srgbClr val="898989"/>
                </a:solidFill>
                <a:latin typeface="Arial"/>
                <a:ea typeface="Arial"/>
                <a:cs typeface="Arial"/>
                <a:sym typeface="Arial"/>
              </a:defRPr>
            </a:lvl3pPr>
            <a:lvl4pPr marL="0" lvl="3" indent="0" algn="ctr">
              <a:spcBef>
                <a:spcPts val="0"/>
              </a:spcBef>
              <a:spcAft>
                <a:spcPts val="0"/>
              </a:spcAft>
              <a:buNone/>
              <a:defRPr sz="1000">
                <a:solidFill>
                  <a:srgbClr val="898989"/>
                </a:solidFill>
                <a:latin typeface="Arial"/>
                <a:ea typeface="Arial"/>
                <a:cs typeface="Arial"/>
                <a:sym typeface="Arial"/>
              </a:defRPr>
            </a:lvl4pPr>
            <a:lvl5pPr marL="0" lvl="4" indent="0" algn="ctr">
              <a:spcBef>
                <a:spcPts val="0"/>
              </a:spcBef>
              <a:spcAft>
                <a:spcPts val="0"/>
              </a:spcAft>
              <a:buNone/>
              <a:defRPr sz="1000">
                <a:solidFill>
                  <a:srgbClr val="898989"/>
                </a:solidFill>
                <a:latin typeface="Arial"/>
                <a:ea typeface="Arial"/>
                <a:cs typeface="Arial"/>
                <a:sym typeface="Arial"/>
              </a:defRPr>
            </a:lvl5pPr>
            <a:lvl6pPr marL="0" lvl="5" indent="0" algn="ctr">
              <a:spcBef>
                <a:spcPts val="0"/>
              </a:spcBef>
              <a:spcAft>
                <a:spcPts val="0"/>
              </a:spcAft>
              <a:buNone/>
              <a:defRPr sz="1000">
                <a:solidFill>
                  <a:srgbClr val="898989"/>
                </a:solidFill>
                <a:latin typeface="Arial"/>
                <a:ea typeface="Arial"/>
                <a:cs typeface="Arial"/>
                <a:sym typeface="Arial"/>
              </a:defRPr>
            </a:lvl6pPr>
            <a:lvl7pPr marL="0" lvl="6" indent="0" algn="ctr">
              <a:spcBef>
                <a:spcPts val="0"/>
              </a:spcBef>
              <a:spcAft>
                <a:spcPts val="0"/>
              </a:spcAft>
              <a:buNone/>
              <a:defRPr sz="1000">
                <a:solidFill>
                  <a:srgbClr val="898989"/>
                </a:solidFill>
                <a:latin typeface="Arial"/>
                <a:ea typeface="Arial"/>
                <a:cs typeface="Arial"/>
                <a:sym typeface="Arial"/>
              </a:defRPr>
            </a:lvl7pPr>
            <a:lvl8pPr marL="0" lvl="7" indent="0" algn="ctr">
              <a:spcBef>
                <a:spcPts val="0"/>
              </a:spcBef>
              <a:spcAft>
                <a:spcPts val="0"/>
              </a:spcAft>
              <a:buNone/>
              <a:defRPr sz="1000">
                <a:solidFill>
                  <a:srgbClr val="898989"/>
                </a:solidFill>
                <a:latin typeface="Arial"/>
                <a:ea typeface="Arial"/>
                <a:cs typeface="Arial"/>
                <a:sym typeface="Arial"/>
              </a:defRPr>
            </a:lvl8pPr>
            <a:lvl9pPr marL="0" lvl="8" indent="0" algn="ctr">
              <a:spcBef>
                <a:spcPts val="0"/>
              </a:spcBef>
              <a:spcAft>
                <a:spcPts val="0"/>
              </a:spcAft>
              <a:buNone/>
              <a:defRPr sz="1000">
                <a:solidFill>
                  <a:srgbClr val="898989"/>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80" name="Google Shape;180;p34"/>
          <p:cNvSpPr>
            <a:spLocks noGrp="1"/>
          </p:cNvSpPr>
          <p:nvPr>
            <p:ph type="pic" idx="2"/>
          </p:nvPr>
        </p:nvSpPr>
        <p:spPr>
          <a:xfrm>
            <a:off x="406400" y="942975"/>
            <a:ext cx="11175900" cy="4761300"/>
          </a:xfrm>
          <a:prstGeom prst="rect">
            <a:avLst/>
          </a:prstGeom>
          <a:noFill/>
          <a:ln>
            <a:noFill/>
          </a:ln>
        </p:spPr>
        <p:txBody>
          <a:bodyPr spcFirstLastPara="1" wrap="square" lIns="91425" tIns="45700" rIns="91425" bIns="45700" anchor="t" anchorCtr="0">
            <a:noAutofit/>
          </a:bodyPr>
          <a:lstStyle>
            <a:lvl1pPr marR="0" lvl="0" algn="l" rtl="0">
              <a:spcBef>
                <a:spcPts val="300"/>
              </a:spcBef>
              <a:spcAft>
                <a:spcPts val="0"/>
              </a:spcAft>
              <a:buSzPts val="1400"/>
              <a:buNone/>
              <a:defRPr sz="2400" b="0" i="0" u="none" strike="noStrike" cap="none">
                <a:solidFill>
                  <a:srgbClr val="3F3F3F"/>
                </a:solidFill>
                <a:latin typeface="Arial"/>
                <a:ea typeface="Arial"/>
                <a:cs typeface="Arial"/>
                <a:sym typeface="Arial"/>
              </a:defRPr>
            </a:lvl1pPr>
            <a:lvl2pPr marR="0" lvl="1" algn="l" rtl="0">
              <a:spcBef>
                <a:spcPts val="300"/>
              </a:spcBef>
              <a:spcAft>
                <a:spcPts val="0"/>
              </a:spcAft>
              <a:buClr>
                <a:srgbClr val="3F3F3F"/>
              </a:buClr>
              <a:buSzPts val="2400"/>
              <a:buFont typeface="Arial"/>
              <a:buChar char="–"/>
              <a:defRPr sz="2400" b="0" i="0" u="none" strike="noStrike" cap="none">
                <a:solidFill>
                  <a:srgbClr val="3F3F3F"/>
                </a:solidFill>
                <a:latin typeface="Arial"/>
                <a:ea typeface="Arial"/>
                <a:cs typeface="Arial"/>
                <a:sym typeface="Arial"/>
              </a:defRPr>
            </a:lvl2pPr>
            <a:lvl3pPr marR="0" lvl="2" algn="l" rtl="0">
              <a:spcBef>
                <a:spcPts val="3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3pPr>
            <a:lvl4pPr marR="0" lvl="3" algn="l" rtl="0">
              <a:spcBef>
                <a:spcPts val="3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4pPr>
            <a:lvl5pPr marR="0" lvl="4" algn="l" rtl="0">
              <a:spcBef>
                <a:spcPts val="3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2 Sections">
  <p:cSld name="Title - 2 Sections">
    <p:spTree>
      <p:nvGrpSpPr>
        <p:cNvPr id="1" name="Shape 181"/>
        <p:cNvGrpSpPr/>
        <p:nvPr/>
      </p:nvGrpSpPr>
      <p:grpSpPr>
        <a:xfrm>
          <a:off x="0" y="0"/>
          <a:ext cx="0" cy="0"/>
          <a:chOff x="0" y="0"/>
          <a:chExt cx="0" cy="0"/>
        </a:xfrm>
      </p:grpSpPr>
      <p:sp>
        <p:nvSpPr>
          <p:cNvPr id="182" name="Google Shape;182;p35"/>
          <p:cNvSpPr txBox="1">
            <a:spLocks noGrp="1"/>
          </p:cNvSpPr>
          <p:nvPr>
            <p:ph type="title"/>
          </p:nvPr>
        </p:nvSpPr>
        <p:spPr>
          <a:xfrm>
            <a:off x="406400" y="274637"/>
            <a:ext cx="11175900" cy="806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3" name="Google Shape;183;p35"/>
          <p:cNvSpPr txBox="1">
            <a:spLocks noGrp="1"/>
          </p:cNvSpPr>
          <p:nvPr>
            <p:ph type="body" idx="1"/>
          </p:nvPr>
        </p:nvSpPr>
        <p:spPr>
          <a:xfrm>
            <a:off x="406400" y="1225550"/>
            <a:ext cx="5486400" cy="4718100"/>
          </a:xfrm>
          <a:prstGeom prst="rect">
            <a:avLst/>
          </a:prstGeom>
          <a:noFill/>
          <a:ln>
            <a:noFill/>
          </a:ln>
        </p:spPr>
        <p:txBody>
          <a:bodyPr spcFirstLastPara="1" wrap="square" lIns="91425" tIns="45700" rIns="91425" bIns="45700" anchor="t" anchorCtr="0">
            <a:noAutofit/>
          </a:bodyPr>
          <a:lstStyle>
            <a:lvl1pPr marL="457200" lvl="0" indent="-228600" algn="l">
              <a:spcBef>
                <a:spcPts val="300"/>
              </a:spcBef>
              <a:spcAft>
                <a:spcPts val="0"/>
              </a:spcAft>
              <a:buSzPts val="1400"/>
              <a:buNone/>
              <a:defRPr sz="1600">
                <a:solidFill>
                  <a:srgbClr val="3F3F3F"/>
                </a:solidFill>
              </a:defRPr>
            </a:lvl1pPr>
            <a:lvl2pPr marL="914400" lvl="1" indent="-330200" algn="l">
              <a:spcBef>
                <a:spcPts val="300"/>
              </a:spcBef>
              <a:spcAft>
                <a:spcPts val="0"/>
              </a:spcAft>
              <a:buClr>
                <a:srgbClr val="3F3F3F"/>
              </a:buClr>
              <a:buSzPts val="1600"/>
              <a:buChar char="–"/>
              <a:defRPr sz="1600">
                <a:solidFill>
                  <a:srgbClr val="3F3F3F"/>
                </a:solidFill>
              </a:defRPr>
            </a:lvl2pPr>
            <a:lvl3pPr marL="1371600" lvl="2" indent="-330200" algn="l">
              <a:spcBef>
                <a:spcPts val="300"/>
              </a:spcBef>
              <a:spcAft>
                <a:spcPts val="0"/>
              </a:spcAft>
              <a:buClr>
                <a:srgbClr val="3F3F3F"/>
              </a:buClr>
              <a:buSzPts val="1600"/>
              <a:buChar char="•"/>
              <a:defRPr sz="1600">
                <a:solidFill>
                  <a:srgbClr val="3F3F3F"/>
                </a:solidFill>
              </a:defRPr>
            </a:lvl3pPr>
            <a:lvl4pPr marL="1828800" lvl="3" indent="-330200" algn="l">
              <a:spcBef>
                <a:spcPts val="300"/>
              </a:spcBef>
              <a:spcAft>
                <a:spcPts val="0"/>
              </a:spcAft>
              <a:buClr>
                <a:srgbClr val="3F3F3F"/>
              </a:buClr>
              <a:buSzPts val="1600"/>
              <a:buChar char="–"/>
              <a:defRPr sz="1600">
                <a:solidFill>
                  <a:srgbClr val="3F3F3F"/>
                </a:solidFill>
              </a:defRPr>
            </a:lvl4pPr>
            <a:lvl5pPr marL="2286000" lvl="4" indent="-330200" algn="l">
              <a:spcBef>
                <a:spcPts val="300"/>
              </a:spcBef>
              <a:spcAft>
                <a:spcPts val="0"/>
              </a:spcAft>
              <a:buClr>
                <a:srgbClr val="3F3F3F"/>
              </a:buClr>
              <a:buSzPts val="1600"/>
              <a:buChar char="»"/>
              <a:defRPr sz="16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4" name="Google Shape;184;p35"/>
          <p:cNvSpPr txBox="1">
            <a:spLocks noGrp="1"/>
          </p:cNvSpPr>
          <p:nvPr>
            <p:ph type="body" idx="2"/>
          </p:nvPr>
        </p:nvSpPr>
        <p:spPr>
          <a:xfrm>
            <a:off x="6096000" y="1225550"/>
            <a:ext cx="5486400" cy="4718100"/>
          </a:xfrm>
          <a:prstGeom prst="rect">
            <a:avLst/>
          </a:prstGeom>
          <a:noFill/>
          <a:ln>
            <a:noFill/>
          </a:ln>
        </p:spPr>
        <p:txBody>
          <a:bodyPr spcFirstLastPara="1" wrap="square" lIns="91425" tIns="45700" rIns="91425" bIns="45700" anchor="t" anchorCtr="0">
            <a:noAutofit/>
          </a:bodyPr>
          <a:lstStyle>
            <a:lvl1pPr marL="457200" lvl="0" indent="-228600" algn="l">
              <a:spcBef>
                <a:spcPts val="300"/>
              </a:spcBef>
              <a:spcAft>
                <a:spcPts val="0"/>
              </a:spcAft>
              <a:buSzPts val="1400"/>
              <a:buNone/>
              <a:defRPr sz="1600">
                <a:solidFill>
                  <a:srgbClr val="3F3F3F"/>
                </a:solidFill>
              </a:defRPr>
            </a:lvl1pPr>
            <a:lvl2pPr marL="914400" lvl="1" indent="-330200" algn="l">
              <a:spcBef>
                <a:spcPts val="300"/>
              </a:spcBef>
              <a:spcAft>
                <a:spcPts val="0"/>
              </a:spcAft>
              <a:buClr>
                <a:srgbClr val="3F3F3F"/>
              </a:buClr>
              <a:buSzPts val="1600"/>
              <a:buChar char="–"/>
              <a:defRPr sz="1600">
                <a:solidFill>
                  <a:srgbClr val="3F3F3F"/>
                </a:solidFill>
              </a:defRPr>
            </a:lvl2pPr>
            <a:lvl3pPr marL="1371600" lvl="2" indent="-330200" algn="l">
              <a:spcBef>
                <a:spcPts val="300"/>
              </a:spcBef>
              <a:spcAft>
                <a:spcPts val="0"/>
              </a:spcAft>
              <a:buClr>
                <a:srgbClr val="3F3F3F"/>
              </a:buClr>
              <a:buSzPts val="1600"/>
              <a:buChar char="•"/>
              <a:defRPr sz="1600">
                <a:solidFill>
                  <a:srgbClr val="3F3F3F"/>
                </a:solidFill>
              </a:defRPr>
            </a:lvl3pPr>
            <a:lvl4pPr marL="1828800" lvl="3" indent="-330200" algn="l">
              <a:spcBef>
                <a:spcPts val="300"/>
              </a:spcBef>
              <a:spcAft>
                <a:spcPts val="0"/>
              </a:spcAft>
              <a:buClr>
                <a:srgbClr val="3F3F3F"/>
              </a:buClr>
              <a:buSzPts val="1600"/>
              <a:buChar char="–"/>
              <a:defRPr sz="1600">
                <a:solidFill>
                  <a:srgbClr val="3F3F3F"/>
                </a:solidFill>
              </a:defRPr>
            </a:lvl4pPr>
            <a:lvl5pPr marL="2286000" lvl="4" indent="-330200" algn="l">
              <a:spcBef>
                <a:spcPts val="300"/>
              </a:spcBef>
              <a:spcAft>
                <a:spcPts val="0"/>
              </a:spcAft>
              <a:buClr>
                <a:srgbClr val="3F3F3F"/>
              </a:buClr>
              <a:buSzPts val="1600"/>
              <a:buChar char="»"/>
              <a:defRPr sz="16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5" name="Google Shape;185;p35"/>
          <p:cNvSpPr txBox="1">
            <a:spLocks noGrp="1"/>
          </p:cNvSpPr>
          <p:nvPr>
            <p:ph type="sldNum" idx="12"/>
          </p:nvPr>
        </p:nvSpPr>
        <p:spPr>
          <a:xfrm>
            <a:off x="0" y="6324600"/>
            <a:ext cx="12192000" cy="381000"/>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None/>
              <a:defRPr sz="1000">
                <a:solidFill>
                  <a:srgbClr val="898989"/>
                </a:solidFill>
                <a:latin typeface="Arial"/>
                <a:ea typeface="Arial"/>
                <a:cs typeface="Arial"/>
                <a:sym typeface="Arial"/>
              </a:defRPr>
            </a:lvl1pPr>
            <a:lvl2pPr marL="0" lvl="1" indent="0" algn="ctr">
              <a:spcBef>
                <a:spcPts val="0"/>
              </a:spcBef>
              <a:spcAft>
                <a:spcPts val="0"/>
              </a:spcAft>
              <a:buNone/>
              <a:defRPr sz="1000">
                <a:solidFill>
                  <a:srgbClr val="898989"/>
                </a:solidFill>
                <a:latin typeface="Arial"/>
                <a:ea typeface="Arial"/>
                <a:cs typeface="Arial"/>
                <a:sym typeface="Arial"/>
              </a:defRPr>
            </a:lvl2pPr>
            <a:lvl3pPr marL="0" lvl="2" indent="0" algn="ctr">
              <a:spcBef>
                <a:spcPts val="0"/>
              </a:spcBef>
              <a:spcAft>
                <a:spcPts val="0"/>
              </a:spcAft>
              <a:buNone/>
              <a:defRPr sz="1000">
                <a:solidFill>
                  <a:srgbClr val="898989"/>
                </a:solidFill>
                <a:latin typeface="Arial"/>
                <a:ea typeface="Arial"/>
                <a:cs typeface="Arial"/>
                <a:sym typeface="Arial"/>
              </a:defRPr>
            </a:lvl3pPr>
            <a:lvl4pPr marL="0" lvl="3" indent="0" algn="ctr">
              <a:spcBef>
                <a:spcPts val="0"/>
              </a:spcBef>
              <a:spcAft>
                <a:spcPts val="0"/>
              </a:spcAft>
              <a:buNone/>
              <a:defRPr sz="1000">
                <a:solidFill>
                  <a:srgbClr val="898989"/>
                </a:solidFill>
                <a:latin typeface="Arial"/>
                <a:ea typeface="Arial"/>
                <a:cs typeface="Arial"/>
                <a:sym typeface="Arial"/>
              </a:defRPr>
            </a:lvl4pPr>
            <a:lvl5pPr marL="0" lvl="4" indent="0" algn="ctr">
              <a:spcBef>
                <a:spcPts val="0"/>
              </a:spcBef>
              <a:spcAft>
                <a:spcPts val="0"/>
              </a:spcAft>
              <a:buNone/>
              <a:defRPr sz="1000">
                <a:solidFill>
                  <a:srgbClr val="898989"/>
                </a:solidFill>
                <a:latin typeface="Arial"/>
                <a:ea typeface="Arial"/>
                <a:cs typeface="Arial"/>
                <a:sym typeface="Arial"/>
              </a:defRPr>
            </a:lvl5pPr>
            <a:lvl6pPr marL="0" lvl="5" indent="0" algn="ctr">
              <a:spcBef>
                <a:spcPts val="0"/>
              </a:spcBef>
              <a:spcAft>
                <a:spcPts val="0"/>
              </a:spcAft>
              <a:buNone/>
              <a:defRPr sz="1000">
                <a:solidFill>
                  <a:srgbClr val="898989"/>
                </a:solidFill>
                <a:latin typeface="Arial"/>
                <a:ea typeface="Arial"/>
                <a:cs typeface="Arial"/>
                <a:sym typeface="Arial"/>
              </a:defRPr>
            </a:lvl6pPr>
            <a:lvl7pPr marL="0" lvl="6" indent="0" algn="ctr">
              <a:spcBef>
                <a:spcPts val="0"/>
              </a:spcBef>
              <a:spcAft>
                <a:spcPts val="0"/>
              </a:spcAft>
              <a:buNone/>
              <a:defRPr sz="1000">
                <a:solidFill>
                  <a:srgbClr val="898989"/>
                </a:solidFill>
                <a:latin typeface="Arial"/>
                <a:ea typeface="Arial"/>
                <a:cs typeface="Arial"/>
                <a:sym typeface="Arial"/>
              </a:defRPr>
            </a:lvl7pPr>
            <a:lvl8pPr marL="0" lvl="7" indent="0" algn="ctr">
              <a:spcBef>
                <a:spcPts val="0"/>
              </a:spcBef>
              <a:spcAft>
                <a:spcPts val="0"/>
              </a:spcAft>
              <a:buNone/>
              <a:defRPr sz="1000">
                <a:solidFill>
                  <a:srgbClr val="898989"/>
                </a:solidFill>
                <a:latin typeface="Arial"/>
                <a:ea typeface="Arial"/>
                <a:cs typeface="Arial"/>
                <a:sym typeface="Arial"/>
              </a:defRPr>
            </a:lvl8pPr>
            <a:lvl9pPr marL="0" lvl="8" indent="0" algn="ctr">
              <a:spcBef>
                <a:spcPts val="0"/>
              </a:spcBef>
              <a:spcAft>
                <a:spcPts val="0"/>
              </a:spcAft>
              <a:buNone/>
              <a:defRPr sz="1000">
                <a:solidFill>
                  <a:srgbClr val="898989"/>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86" name="Google Shape;186;p35"/>
          <p:cNvSpPr txBox="1">
            <a:spLocks noGrp="1"/>
          </p:cNvSpPr>
          <p:nvPr>
            <p:ph type="ftr" idx="11"/>
          </p:nvPr>
        </p:nvSpPr>
        <p:spPr>
          <a:xfrm>
            <a:off x="413315" y="6470426"/>
            <a:ext cx="3867000" cy="217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 Sub-Head 2 Sections">
  <p:cSld name="Title - Sub-Head 2 Sections">
    <p:spTree>
      <p:nvGrpSpPr>
        <p:cNvPr id="1" name="Shape 187"/>
        <p:cNvGrpSpPr/>
        <p:nvPr/>
      </p:nvGrpSpPr>
      <p:grpSpPr>
        <a:xfrm>
          <a:off x="0" y="0"/>
          <a:ext cx="0" cy="0"/>
          <a:chOff x="0" y="0"/>
          <a:chExt cx="0" cy="0"/>
        </a:xfrm>
      </p:grpSpPr>
      <p:sp>
        <p:nvSpPr>
          <p:cNvPr id="188" name="Google Shape;188;p36"/>
          <p:cNvSpPr txBox="1">
            <a:spLocks noGrp="1"/>
          </p:cNvSpPr>
          <p:nvPr>
            <p:ph type="title"/>
          </p:nvPr>
        </p:nvSpPr>
        <p:spPr>
          <a:xfrm>
            <a:off x="406400" y="274637"/>
            <a:ext cx="11175900" cy="801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36"/>
          <p:cNvSpPr txBox="1">
            <a:spLocks noGrp="1"/>
          </p:cNvSpPr>
          <p:nvPr>
            <p:ph type="body" idx="1"/>
          </p:nvPr>
        </p:nvSpPr>
        <p:spPr>
          <a:xfrm>
            <a:off x="6096000" y="1230511"/>
            <a:ext cx="5486400" cy="663300"/>
          </a:xfrm>
          <a:prstGeom prst="rect">
            <a:avLst/>
          </a:prstGeom>
          <a:noFill/>
          <a:ln>
            <a:noFill/>
          </a:ln>
        </p:spPr>
        <p:txBody>
          <a:bodyPr spcFirstLastPara="1" wrap="square" lIns="91425" tIns="45700" rIns="91425" bIns="0" anchor="b" anchorCtr="0">
            <a:noAutofit/>
          </a:bodyPr>
          <a:lstStyle>
            <a:lvl1pPr marL="457200" lvl="0" indent="-228600" algn="l">
              <a:spcBef>
                <a:spcPts val="300"/>
              </a:spcBef>
              <a:spcAft>
                <a:spcPts val="0"/>
              </a:spcAft>
              <a:buSzPts val="1400"/>
              <a:buNone/>
              <a:defRPr sz="1800">
                <a:solidFill>
                  <a:srgbClr val="3F3F3F"/>
                </a:solidFill>
              </a:defRPr>
            </a:lvl1pPr>
            <a:lvl2pPr marL="914400" lvl="1" indent="-342900" algn="l">
              <a:spcBef>
                <a:spcPts val="300"/>
              </a:spcBef>
              <a:spcAft>
                <a:spcPts val="0"/>
              </a:spcAft>
              <a:buClr>
                <a:srgbClr val="3F3F3F"/>
              </a:buClr>
              <a:buSzPts val="1800"/>
              <a:buChar char="–"/>
              <a:defRPr/>
            </a:lvl2pPr>
            <a:lvl3pPr marL="1371600" lvl="2" indent="-342900" algn="l">
              <a:spcBef>
                <a:spcPts val="300"/>
              </a:spcBef>
              <a:spcAft>
                <a:spcPts val="0"/>
              </a:spcAft>
              <a:buClr>
                <a:srgbClr val="3F3F3F"/>
              </a:buClr>
              <a:buSzPts val="1800"/>
              <a:buChar char="•"/>
              <a:defRPr/>
            </a:lvl3pPr>
            <a:lvl4pPr marL="1828800" lvl="3" indent="-342900" algn="l">
              <a:spcBef>
                <a:spcPts val="300"/>
              </a:spcBef>
              <a:spcAft>
                <a:spcPts val="0"/>
              </a:spcAft>
              <a:buClr>
                <a:srgbClr val="3F3F3F"/>
              </a:buClr>
              <a:buSzPts val="1800"/>
              <a:buChar char="–"/>
              <a:defRPr/>
            </a:lvl4pPr>
            <a:lvl5pPr marL="2286000" lvl="4" indent="-342900" algn="l">
              <a:spcBef>
                <a:spcPts val="300"/>
              </a:spcBef>
              <a:spcAft>
                <a:spcPts val="0"/>
              </a:spcAft>
              <a:buClr>
                <a:srgbClr val="3F3F3F"/>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0" name="Google Shape;190;p36"/>
          <p:cNvSpPr txBox="1">
            <a:spLocks noGrp="1"/>
          </p:cNvSpPr>
          <p:nvPr>
            <p:ph type="body" idx="2"/>
          </p:nvPr>
        </p:nvSpPr>
        <p:spPr>
          <a:xfrm>
            <a:off x="406400" y="1230511"/>
            <a:ext cx="5486400" cy="666300"/>
          </a:xfrm>
          <a:prstGeom prst="rect">
            <a:avLst/>
          </a:prstGeom>
          <a:noFill/>
          <a:ln>
            <a:noFill/>
          </a:ln>
        </p:spPr>
        <p:txBody>
          <a:bodyPr spcFirstLastPara="1" wrap="square" lIns="91425" tIns="45700" rIns="91425" bIns="0" anchor="b" anchorCtr="0">
            <a:noAutofit/>
          </a:bodyPr>
          <a:lstStyle>
            <a:lvl1pPr marL="457200" lvl="0" indent="-228600" algn="l">
              <a:spcBef>
                <a:spcPts val="300"/>
              </a:spcBef>
              <a:spcAft>
                <a:spcPts val="0"/>
              </a:spcAft>
              <a:buSzPts val="1400"/>
              <a:buNone/>
              <a:defRPr sz="1800">
                <a:solidFill>
                  <a:srgbClr val="3F3F3F"/>
                </a:solidFill>
              </a:defRPr>
            </a:lvl1pPr>
            <a:lvl2pPr marL="914400" lvl="1" indent="-342900" algn="l">
              <a:spcBef>
                <a:spcPts val="300"/>
              </a:spcBef>
              <a:spcAft>
                <a:spcPts val="0"/>
              </a:spcAft>
              <a:buClr>
                <a:srgbClr val="3F3F3F"/>
              </a:buClr>
              <a:buSzPts val="1800"/>
              <a:buChar char="–"/>
              <a:defRPr/>
            </a:lvl2pPr>
            <a:lvl3pPr marL="1371600" lvl="2" indent="-342900" algn="l">
              <a:spcBef>
                <a:spcPts val="300"/>
              </a:spcBef>
              <a:spcAft>
                <a:spcPts val="0"/>
              </a:spcAft>
              <a:buClr>
                <a:srgbClr val="3F3F3F"/>
              </a:buClr>
              <a:buSzPts val="1800"/>
              <a:buChar char="•"/>
              <a:defRPr/>
            </a:lvl3pPr>
            <a:lvl4pPr marL="1828800" lvl="3" indent="-342900" algn="l">
              <a:spcBef>
                <a:spcPts val="300"/>
              </a:spcBef>
              <a:spcAft>
                <a:spcPts val="0"/>
              </a:spcAft>
              <a:buClr>
                <a:srgbClr val="3F3F3F"/>
              </a:buClr>
              <a:buSzPts val="1800"/>
              <a:buChar char="–"/>
              <a:defRPr/>
            </a:lvl4pPr>
            <a:lvl5pPr marL="2286000" lvl="4" indent="-342900" algn="l">
              <a:spcBef>
                <a:spcPts val="300"/>
              </a:spcBef>
              <a:spcAft>
                <a:spcPts val="0"/>
              </a:spcAft>
              <a:buClr>
                <a:srgbClr val="3F3F3F"/>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1" name="Google Shape;191;p36"/>
          <p:cNvSpPr txBox="1">
            <a:spLocks noGrp="1"/>
          </p:cNvSpPr>
          <p:nvPr>
            <p:ph type="body" idx="3"/>
          </p:nvPr>
        </p:nvSpPr>
        <p:spPr>
          <a:xfrm>
            <a:off x="406400" y="1981200"/>
            <a:ext cx="5486400" cy="3962400"/>
          </a:xfrm>
          <a:prstGeom prst="rect">
            <a:avLst/>
          </a:prstGeom>
          <a:noFill/>
          <a:ln>
            <a:noFill/>
          </a:ln>
        </p:spPr>
        <p:txBody>
          <a:bodyPr spcFirstLastPara="1" wrap="square" lIns="91425" tIns="0" rIns="91425" bIns="45700" anchor="t" anchorCtr="0">
            <a:noAutofit/>
          </a:bodyPr>
          <a:lstStyle>
            <a:lvl1pPr marL="457200" lvl="0" indent="-228600" algn="l">
              <a:spcBef>
                <a:spcPts val="300"/>
              </a:spcBef>
              <a:spcAft>
                <a:spcPts val="0"/>
              </a:spcAft>
              <a:buSzPts val="1400"/>
              <a:buNone/>
              <a:defRPr sz="1600">
                <a:solidFill>
                  <a:srgbClr val="3F3F3F"/>
                </a:solidFill>
              </a:defRPr>
            </a:lvl1pPr>
            <a:lvl2pPr marL="914400" lvl="1" indent="-330200" algn="l">
              <a:spcBef>
                <a:spcPts val="300"/>
              </a:spcBef>
              <a:spcAft>
                <a:spcPts val="0"/>
              </a:spcAft>
              <a:buClr>
                <a:srgbClr val="3F3F3F"/>
              </a:buClr>
              <a:buSzPts val="1600"/>
              <a:buChar char="–"/>
              <a:defRPr sz="1600">
                <a:solidFill>
                  <a:srgbClr val="3F3F3F"/>
                </a:solidFill>
              </a:defRPr>
            </a:lvl2pPr>
            <a:lvl3pPr marL="1371600" lvl="2" indent="-330200" algn="l">
              <a:spcBef>
                <a:spcPts val="300"/>
              </a:spcBef>
              <a:spcAft>
                <a:spcPts val="0"/>
              </a:spcAft>
              <a:buClr>
                <a:srgbClr val="3F3F3F"/>
              </a:buClr>
              <a:buSzPts val="1600"/>
              <a:buChar char="•"/>
              <a:defRPr sz="1600">
                <a:solidFill>
                  <a:srgbClr val="3F3F3F"/>
                </a:solidFill>
              </a:defRPr>
            </a:lvl3pPr>
            <a:lvl4pPr marL="1828800" lvl="3" indent="-330200" algn="l">
              <a:spcBef>
                <a:spcPts val="300"/>
              </a:spcBef>
              <a:spcAft>
                <a:spcPts val="0"/>
              </a:spcAft>
              <a:buClr>
                <a:srgbClr val="3F3F3F"/>
              </a:buClr>
              <a:buSzPts val="1600"/>
              <a:buChar char="–"/>
              <a:defRPr sz="1600">
                <a:solidFill>
                  <a:srgbClr val="3F3F3F"/>
                </a:solidFill>
              </a:defRPr>
            </a:lvl4pPr>
            <a:lvl5pPr marL="2286000" lvl="4" indent="-330200" algn="l">
              <a:spcBef>
                <a:spcPts val="300"/>
              </a:spcBef>
              <a:spcAft>
                <a:spcPts val="0"/>
              </a:spcAft>
              <a:buClr>
                <a:srgbClr val="3F3F3F"/>
              </a:buClr>
              <a:buSzPts val="1600"/>
              <a:buChar char="»"/>
              <a:defRPr sz="16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2" name="Google Shape;192;p36"/>
          <p:cNvSpPr txBox="1">
            <a:spLocks noGrp="1"/>
          </p:cNvSpPr>
          <p:nvPr>
            <p:ph type="body" idx="4"/>
          </p:nvPr>
        </p:nvSpPr>
        <p:spPr>
          <a:xfrm>
            <a:off x="6096000" y="1981200"/>
            <a:ext cx="5486400" cy="3962400"/>
          </a:xfrm>
          <a:prstGeom prst="rect">
            <a:avLst/>
          </a:prstGeom>
          <a:noFill/>
          <a:ln>
            <a:noFill/>
          </a:ln>
        </p:spPr>
        <p:txBody>
          <a:bodyPr spcFirstLastPara="1" wrap="square" lIns="91425" tIns="0" rIns="91425" bIns="45700" anchor="t" anchorCtr="0">
            <a:noAutofit/>
          </a:bodyPr>
          <a:lstStyle>
            <a:lvl1pPr marL="457200" lvl="0" indent="-228600" algn="l">
              <a:spcBef>
                <a:spcPts val="300"/>
              </a:spcBef>
              <a:spcAft>
                <a:spcPts val="0"/>
              </a:spcAft>
              <a:buSzPts val="1400"/>
              <a:buNone/>
              <a:defRPr sz="1600">
                <a:solidFill>
                  <a:srgbClr val="3F3F3F"/>
                </a:solidFill>
              </a:defRPr>
            </a:lvl1pPr>
            <a:lvl2pPr marL="914400" lvl="1" indent="-330200" algn="l">
              <a:spcBef>
                <a:spcPts val="300"/>
              </a:spcBef>
              <a:spcAft>
                <a:spcPts val="0"/>
              </a:spcAft>
              <a:buClr>
                <a:srgbClr val="3F3F3F"/>
              </a:buClr>
              <a:buSzPts val="1600"/>
              <a:buChar char="–"/>
              <a:defRPr sz="1600">
                <a:solidFill>
                  <a:srgbClr val="3F3F3F"/>
                </a:solidFill>
              </a:defRPr>
            </a:lvl2pPr>
            <a:lvl3pPr marL="1371600" lvl="2" indent="-330200" algn="l">
              <a:spcBef>
                <a:spcPts val="300"/>
              </a:spcBef>
              <a:spcAft>
                <a:spcPts val="0"/>
              </a:spcAft>
              <a:buClr>
                <a:srgbClr val="3F3F3F"/>
              </a:buClr>
              <a:buSzPts val="1600"/>
              <a:buChar char="•"/>
              <a:defRPr sz="1600">
                <a:solidFill>
                  <a:srgbClr val="3F3F3F"/>
                </a:solidFill>
              </a:defRPr>
            </a:lvl3pPr>
            <a:lvl4pPr marL="1828800" lvl="3" indent="-330200" algn="l">
              <a:spcBef>
                <a:spcPts val="300"/>
              </a:spcBef>
              <a:spcAft>
                <a:spcPts val="0"/>
              </a:spcAft>
              <a:buClr>
                <a:srgbClr val="3F3F3F"/>
              </a:buClr>
              <a:buSzPts val="1600"/>
              <a:buChar char="–"/>
              <a:defRPr sz="1600">
                <a:solidFill>
                  <a:srgbClr val="3F3F3F"/>
                </a:solidFill>
              </a:defRPr>
            </a:lvl4pPr>
            <a:lvl5pPr marL="2286000" lvl="4" indent="-330200" algn="l">
              <a:spcBef>
                <a:spcPts val="300"/>
              </a:spcBef>
              <a:spcAft>
                <a:spcPts val="0"/>
              </a:spcAft>
              <a:buClr>
                <a:srgbClr val="3F3F3F"/>
              </a:buClr>
              <a:buSzPts val="1600"/>
              <a:buChar char="»"/>
              <a:defRPr sz="16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3" name="Google Shape;193;p36"/>
          <p:cNvSpPr txBox="1">
            <a:spLocks noGrp="1"/>
          </p:cNvSpPr>
          <p:nvPr>
            <p:ph type="sldNum" idx="12"/>
          </p:nvPr>
        </p:nvSpPr>
        <p:spPr>
          <a:xfrm>
            <a:off x="0" y="6324600"/>
            <a:ext cx="12192000" cy="381000"/>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None/>
              <a:defRPr sz="1000">
                <a:solidFill>
                  <a:srgbClr val="898989"/>
                </a:solidFill>
                <a:latin typeface="Arial"/>
                <a:ea typeface="Arial"/>
                <a:cs typeface="Arial"/>
                <a:sym typeface="Arial"/>
              </a:defRPr>
            </a:lvl1pPr>
            <a:lvl2pPr marL="0" lvl="1" indent="0" algn="ctr">
              <a:spcBef>
                <a:spcPts val="0"/>
              </a:spcBef>
              <a:spcAft>
                <a:spcPts val="0"/>
              </a:spcAft>
              <a:buNone/>
              <a:defRPr sz="1000">
                <a:solidFill>
                  <a:srgbClr val="898989"/>
                </a:solidFill>
                <a:latin typeface="Arial"/>
                <a:ea typeface="Arial"/>
                <a:cs typeface="Arial"/>
                <a:sym typeface="Arial"/>
              </a:defRPr>
            </a:lvl2pPr>
            <a:lvl3pPr marL="0" lvl="2" indent="0" algn="ctr">
              <a:spcBef>
                <a:spcPts val="0"/>
              </a:spcBef>
              <a:spcAft>
                <a:spcPts val="0"/>
              </a:spcAft>
              <a:buNone/>
              <a:defRPr sz="1000">
                <a:solidFill>
                  <a:srgbClr val="898989"/>
                </a:solidFill>
                <a:latin typeface="Arial"/>
                <a:ea typeface="Arial"/>
                <a:cs typeface="Arial"/>
                <a:sym typeface="Arial"/>
              </a:defRPr>
            </a:lvl3pPr>
            <a:lvl4pPr marL="0" lvl="3" indent="0" algn="ctr">
              <a:spcBef>
                <a:spcPts val="0"/>
              </a:spcBef>
              <a:spcAft>
                <a:spcPts val="0"/>
              </a:spcAft>
              <a:buNone/>
              <a:defRPr sz="1000">
                <a:solidFill>
                  <a:srgbClr val="898989"/>
                </a:solidFill>
                <a:latin typeface="Arial"/>
                <a:ea typeface="Arial"/>
                <a:cs typeface="Arial"/>
                <a:sym typeface="Arial"/>
              </a:defRPr>
            </a:lvl4pPr>
            <a:lvl5pPr marL="0" lvl="4" indent="0" algn="ctr">
              <a:spcBef>
                <a:spcPts val="0"/>
              </a:spcBef>
              <a:spcAft>
                <a:spcPts val="0"/>
              </a:spcAft>
              <a:buNone/>
              <a:defRPr sz="1000">
                <a:solidFill>
                  <a:srgbClr val="898989"/>
                </a:solidFill>
                <a:latin typeface="Arial"/>
                <a:ea typeface="Arial"/>
                <a:cs typeface="Arial"/>
                <a:sym typeface="Arial"/>
              </a:defRPr>
            </a:lvl5pPr>
            <a:lvl6pPr marL="0" lvl="5" indent="0" algn="ctr">
              <a:spcBef>
                <a:spcPts val="0"/>
              </a:spcBef>
              <a:spcAft>
                <a:spcPts val="0"/>
              </a:spcAft>
              <a:buNone/>
              <a:defRPr sz="1000">
                <a:solidFill>
                  <a:srgbClr val="898989"/>
                </a:solidFill>
                <a:latin typeface="Arial"/>
                <a:ea typeface="Arial"/>
                <a:cs typeface="Arial"/>
                <a:sym typeface="Arial"/>
              </a:defRPr>
            </a:lvl6pPr>
            <a:lvl7pPr marL="0" lvl="6" indent="0" algn="ctr">
              <a:spcBef>
                <a:spcPts val="0"/>
              </a:spcBef>
              <a:spcAft>
                <a:spcPts val="0"/>
              </a:spcAft>
              <a:buNone/>
              <a:defRPr sz="1000">
                <a:solidFill>
                  <a:srgbClr val="898989"/>
                </a:solidFill>
                <a:latin typeface="Arial"/>
                <a:ea typeface="Arial"/>
                <a:cs typeface="Arial"/>
                <a:sym typeface="Arial"/>
              </a:defRPr>
            </a:lvl7pPr>
            <a:lvl8pPr marL="0" lvl="7" indent="0" algn="ctr">
              <a:spcBef>
                <a:spcPts val="0"/>
              </a:spcBef>
              <a:spcAft>
                <a:spcPts val="0"/>
              </a:spcAft>
              <a:buNone/>
              <a:defRPr sz="1000">
                <a:solidFill>
                  <a:srgbClr val="898989"/>
                </a:solidFill>
                <a:latin typeface="Arial"/>
                <a:ea typeface="Arial"/>
                <a:cs typeface="Arial"/>
                <a:sym typeface="Arial"/>
              </a:defRPr>
            </a:lvl8pPr>
            <a:lvl9pPr marL="0" lvl="8" indent="0" algn="ctr">
              <a:spcBef>
                <a:spcPts val="0"/>
              </a:spcBef>
              <a:spcAft>
                <a:spcPts val="0"/>
              </a:spcAft>
              <a:buNone/>
              <a:defRPr sz="1000">
                <a:solidFill>
                  <a:srgbClr val="898989"/>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94" name="Google Shape;194;p36"/>
          <p:cNvSpPr txBox="1">
            <a:spLocks noGrp="1"/>
          </p:cNvSpPr>
          <p:nvPr>
            <p:ph type="ftr" idx="11"/>
          </p:nvPr>
        </p:nvSpPr>
        <p:spPr>
          <a:xfrm>
            <a:off x="413315" y="6470426"/>
            <a:ext cx="3867000" cy="217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2 Odd Sections">
  <p:cSld name="Title - 2 Odd Sections">
    <p:spTree>
      <p:nvGrpSpPr>
        <p:cNvPr id="1" name="Shape 195"/>
        <p:cNvGrpSpPr/>
        <p:nvPr/>
      </p:nvGrpSpPr>
      <p:grpSpPr>
        <a:xfrm>
          <a:off x="0" y="0"/>
          <a:ext cx="0" cy="0"/>
          <a:chOff x="0" y="0"/>
          <a:chExt cx="0" cy="0"/>
        </a:xfrm>
      </p:grpSpPr>
      <p:sp>
        <p:nvSpPr>
          <p:cNvPr id="196" name="Google Shape;196;p37"/>
          <p:cNvSpPr txBox="1">
            <a:spLocks noGrp="1"/>
          </p:cNvSpPr>
          <p:nvPr>
            <p:ph type="title"/>
          </p:nvPr>
        </p:nvSpPr>
        <p:spPr>
          <a:xfrm>
            <a:off x="406400" y="274637"/>
            <a:ext cx="11175900" cy="806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37"/>
          <p:cNvSpPr txBox="1">
            <a:spLocks noGrp="1"/>
          </p:cNvSpPr>
          <p:nvPr>
            <p:ph type="body" idx="1"/>
          </p:nvPr>
        </p:nvSpPr>
        <p:spPr>
          <a:xfrm>
            <a:off x="406400" y="1225550"/>
            <a:ext cx="3594000" cy="4718100"/>
          </a:xfrm>
          <a:prstGeom prst="rect">
            <a:avLst/>
          </a:prstGeom>
          <a:noFill/>
          <a:ln>
            <a:noFill/>
          </a:ln>
        </p:spPr>
        <p:txBody>
          <a:bodyPr spcFirstLastPara="1" wrap="square" lIns="91425" tIns="45700" rIns="91425" bIns="45700" anchor="t" anchorCtr="0">
            <a:noAutofit/>
          </a:bodyPr>
          <a:lstStyle>
            <a:lvl1pPr marL="457200" lvl="0" indent="-228600" algn="l">
              <a:spcBef>
                <a:spcPts val="300"/>
              </a:spcBef>
              <a:spcAft>
                <a:spcPts val="0"/>
              </a:spcAft>
              <a:buSzPts val="1400"/>
              <a:buNone/>
              <a:defRPr sz="1600">
                <a:solidFill>
                  <a:srgbClr val="3F3F3F"/>
                </a:solidFill>
              </a:defRPr>
            </a:lvl1pPr>
            <a:lvl2pPr marL="914400" lvl="1" indent="-330200" algn="l">
              <a:spcBef>
                <a:spcPts val="300"/>
              </a:spcBef>
              <a:spcAft>
                <a:spcPts val="0"/>
              </a:spcAft>
              <a:buClr>
                <a:srgbClr val="3F3F3F"/>
              </a:buClr>
              <a:buSzPts val="1600"/>
              <a:buChar char="–"/>
              <a:defRPr sz="1600">
                <a:solidFill>
                  <a:srgbClr val="3F3F3F"/>
                </a:solidFill>
              </a:defRPr>
            </a:lvl2pPr>
            <a:lvl3pPr marL="1371600" lvl="2" indent="-330200" algn="l">
              <a:spcBef>
                <a:spcPts val="300"/>
              </a:spcBef>
              <a:spcAft>
                <a:spcPts val="0"/>
              </a:spcAft>
              <a:buClr>
                <a:srgbClr val="3F3F3F"/>
              </a:buClr>
              <a:buSzPts val="1600"/>
              <a:buChar char="•"/>
              <a:defRPr sz="1600">
                <a:solidFill>
                  <a:srgbClr val="3F3F3F"/>
                </a:solidFill>
              </a:defRPr>
            </a:lvl3pPr>
            <a:lvl4pPr marL="1828800" lvl="3" indent="-330200" algn="l">
              <a:spcBef>
                <a:spcPts val="300"/>
              </a:spcBef>
              <a:spcAft>
                <a:spcPts val="0"/>
              </a:spcAft>
              <a:buClr>
                <a:srgbClr val="3F3F3F"/>
              </a:buClr>
              <a:buSzPts val="1600"/>
              <a:buChar char="–"/>
              <a:defRPr sz="1600">
                <a:solidFill>
                  <a:srgbClr val="3F3F3F"/>
                </a:solidFill>
              </a:defRPr>
            </a:lvl4pPr>
            <a:lvl5pPr marL="2286000" lvl="4" indent="-330200" algn="l">
              <a:spcBef>
                <a:spcPts val="300"/>
              </a:spcBef>
              <a:spcAft>
                <a:spcPts val="0"/>
              </a:spcAft>
              <a:buClr>
                <a:srgbClr val="3F3F3F"/>
              </a:buClr>
              <a:buSzPts val="1600"/>
              <a:buChar char="»"/>
              <a:defRPr sz="16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8" name="Google Shape;198;p37"/>
          <p:cNvSpPr txBox="1">
            <a:spLocks noGrp="1"/>
          </p:cNvSpPr>
          <p:nvPr>
            <p:ph type="body" idx="2"/>
          </p:nvPr>
        </p:nvSpPr>
        <p:spPr>
          <a:xfrm>
            <a:off x="4127500" y="1225550"/>
            <a:ext cx="7455000" cy="4718100"/>
          </a:xfrm>
          <a:prstGeom prst="rect">
            <a:avLst/>
          </a:prstGeom>
          <a:noFill/>
          <a:ln>
            <a:noFill/>
          </a:ln>
        </p:spPr>
        <p:txBody>
          <a:bodyPr spcFirstLastPara="1" wrap="square" lIns="91425" tIns="45700" rIns="91425" bIns="45700" anchor="t" anchorCtr="0">
            <a:noAutofit/>
          </a:bodyPr>
          <a:lstStyle>
            <a:lvl1pPr marL="457200" lvl="0" indent="-228600" algn="l">
              <a:spcBef>
                <a:spcPts val="300"/>
              </a:spcBef>
              <a:spcAft>
                <a:spcPts val="0"/>
              </a:spcAft>
              <a:buSzPts val="1400"/>
              <a:buNone/>
              <a:defRPr sz="1600">
                <a:solidFill>
                  <a:srgbClr val="3F3F3F"/>
                </a:solidFill>
              </a:defRPr>
            </a:lvl1pPr>
            <a:lvl2pPr marL="914400" lvl="1" indent="-330200" algn="l">
              <a:spcBef>
                <a:spcPts val="300"/>
              </a:spcBef>
              <a:spcAft>
                <a:spcPts val="0"/>
              </a:spcAft>
              <a:buClr>
                <a:srgbClr val="3F3F3F"/>
              </a:buClr>
              <a:buSzPts val="1600"/>
              <a:buChar char="–"/>
              <a:defRPr sz="1600">
                <a:solidFill>
                  <a:srgbClr val="3F3F3F"/>
                </a:solidFill>
              </a:defRPr>
            </a:lvl2pPr>
            <a:lvl3pPr marL="1371600" lvl="2" indent="-330200" algn="l">
              <a:spcBef>
                <a:spcPts val="300"/>
              </a:spcBef>
              <a:spcAft>
                <a:spcPts val="0"/>
              </a:spcAft>
              <a:buClr>
                <a:srgbClr val="3F3F3F"/>
              </a:buClr>
              <a:buSzPts val="1600"/>
              <a:buChar char="•"/>
              <a:defRPr sz="1600">
                <a:solidFill>
                  <a:srgbClr val="3F3F3F"/>
                </a:solidFill>
              </a:defRPr>
            </a:lvl3pPr>
            <a:lvl4pPr marL="1828800" lvl="3" indent="-330200" algn="l">
              <a:spcBef>
                <a:spcPts val="300"/>
              </a:spcBef>
              <a:spcAft>
                <a:spcPts val="0"/>
              </a:spcAft>
              <a:buClr>
                <a:srgbClr val="3F3F3F"/>
              </a:buClr>
              <a:buSzPts val="1600"/>
              <a:buChar char="–"/>
              <a:defRPr sz="1600">
                <a:solidFill>
                  <a:srgbClr val="3F3F3F"/>
                </a:solidFill>
              </a:defRPr>
            </a:lvl4pPr>
            <a:lvl5pPr marL="2286000" lvl="4" indent="-330200" algn="l">
              <a:spcBef>
                <a:spcPts val="300"/>
              </a:spcBef>
              <a:spcAft>
                <a:spcPts val="0"/>
              </a:spcAft>
              <a:buClr>
                <a:srgbClr val="3F3F3F"/>
              </a:buClr>
              <a:buSzPts val="1600"/>
              <a:buChar char="»"/>
              <a:defRPr sz="16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9" name="Google Shape;199;p37"/>
          <p:cNvSpPr txBox="1">
            <a:spLocks noGrp="1"/>
          </p:cNvSpPr>
          <p:nvPr>
            <p:ph type="sldNum" idx="12"/>
          </p:nvPr>
        </p:nvSpPr>
        <p:spPr>
          <a:xfrm>
            <a:off x="0" y="6324600"/>
            <a:ext cx="12192000" cy="381000"/>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None/>
              <a:defRPr sz="1000">
                <a:solidFill>
                  <a:srgbClr val="898989"/>
                </a:solidFill>
                <a:latin typeface="Arial"/>
                <a:ea typeface="Arial"/>
                <a:cs typeface="Arial"/>
                <a:sym typeface="Arial"/>
              </a:defRPr>
            </a:lvl1pPr>
            <a:lvl2pPr marL="0" lvl="1" indent="0" algn="ctr">
              <a:spcBef>
                <a:spcPts val="0"/>
              </a:spcBef>
              <a:spcAft>
                <a:spcPts val="0"/>
              </a:spcAft>
              <a:buNone/>
              <a:defRPr sz="1000">
                <a:solidFill>
                  <a:srgbClr val="898989"/>
                </a:solidFill>
                <a:latin typeface="Arial"/>
                <a:ea typeface="Arial"/>
                <a:cs typeface="Arial"/>
                <a:sym typeface="Arial"/>
              </a:defRPr>
            </a:lvl2pPr>
            <a:lvl3pPr marL="0" lvl="2" indent="0" algn="ctr">
              <a:spcBef>
                <a:spcPts val="0"/>
              </a:spcBef>
              <a:spcAft>
                <a:spcPts val="0"/>
              </a:spcAft>
              <a:buNone/>
              <a:defRPr sz="1000">
                <a:solidFill>
                  <a:srgbClr val="898989"/>
                </a:solidFill>
                <a:latin typeface="Arial"/>
                <a:ea typeface="Arial"/>
                <a:cs typeface="Arial"/>
                <a:sym typeface="Arial"/>
              </a:defRPr>
            </a:lvl3pPr>
            <a:lvl4pPr marL="0" lvl="3" indent="0" algn="ctr">
              <a:spcBef>
                <a:spcPts val="0"/>
              </a:spcBef>
              <a:spcAft>
                <a:spcPts val="0"/>
              </a:spcAft>
              <a:buNone/>
              <a:defRPr sz="1000">
                <a:solidFill>
                  <a:srgbClr val="898989"/>
                </a:solidFill>
                <a:latin typeface="Arial"/>
                <a:ea typeface="Arial"/>
                <a:cs typeface="Arial"/>
                <a:sym typeface="Arial"/>
              </a:defRPr>
            </a:lvl4pPr>
            <a:lvl5pPr marL="0" lvl="4" indent="0" algn="ctr">
              <a:spcBef>
                <a:spcPts val="0"/>
              </a:spcBef>
              <a:spcAft>
                <a:spcPts val="0"/>
              </a:spcAft>
              <a:buNone/>
              <a:defRPr sz="1000">
                <a:solidFill>
                  <a:srgbClr val="898989"/>
                </a:solidFill>
                <a:latin typeface="Arial"/>
                <a:ea typeface="Arial"/>
                <a:cs typeface="Arial"/>
                <a:sym typeface="Arial"/>
              </a:defRPr>
            </a:lvl5pPr>
            <a:lvl6pPr marL="0" lvl="5" indent="0" algn="ctr">
              <a:spcBef>
                <a:spcPts val="0"/>
              </a:spcBef>
              <a:spcAft>
                <a:spcPts val="0"/>
              </a:spcAft>
              <a:buNone/>
              <a:defRPr sz="1000">
                <a:solidFill>
                  <a:srgbClr val="898989"/>
                </a:solidFill>
                <a:latin typeface="Arial"/>
                <a:ea typeface="Arial"/>
                <a:cs typeface="Arial"/>
                <a:sym typeface="Arial"/>
              </a:defRPr>
            </a:lvl6pPr>
            <a:lvl7pPr marL="0" lvl="6" indent="0" algn="ctr">
              <a:spcBef>
                <a:spcPts val="0"/>
              </a:spcBef>
              <a:spcAft>
                <a:spcPts val="0"/>
              </a:spcAft>
              <a:buNone/>
              <a:defRPr sz="1000">
                <a:solidFill>
                  <a:srgbClr val="898989"/>
                </a:solidFill>
                <a:latin typeface="Arial"/>
                <a:ea typeface="Arial"/>
                <a:cs typeface="Arial"/>
                <a:sym typeface="Arial"/>
              </a:defRPr>
            </a:lvl7pPr>
            <a:lvl8pPr marL="0" lvl="7" indent="0" algn="ctr">
              <a:spcBef>
                <a:spcPts val="0"/>
              </a:spcBef>
              <a:spcAft>
                <a:spcPts val="0"/>
              </a:spcAft>
              <a:buNone/>
              <a:defRPr sz="1000">
                <a:solidFill>
                  <a:srgbClr val="898989"/>
                </a:solidFill>
                <a:latin typeface="Arial"/>
                <a:ea typeface="Arial"/>
                <a:cs typeface="Arial"/>
                <a:sym typeface="Arial"/>
              </a:defRPr>
            </a:lvl8pPr>
            <a:lvl9pPr marL="0" lvl="8" indent="0" algn="ctr">
              <a:spcBef>
                <a:spcPts val="0"/>
              </a:spcBef>
              <a:spcAft>
                <a:spcPts val="0"/>
              </a:spcAft>
              <a:buNone/>
              <a:defRPr sz="1000">
                <a:solidFill>
                  <a:srgbClr val="898989"/>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200" name="Google Shape;200;p37"/>
          <p:cNvSpPr txBox="1">
            <a:spLocks noGrp="1"/>
          </p:cNvSpPr>
          <p:nvPr>
            <p:ph type="ftr" idx="11"/>
          </p:nvPr>
        </p:nvSpPr>
        <p:spPr>
          <a:xfrm>
            <a:off x="413315" y="6470426"/>
            <a:ext cx="3867000" cy="217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Quad-Chart">
  <p:cSld name="Title - Quad-Chart">
    <p:spTree>
      <p:nvGrpSpPr>
        <p:cNvPr id="1" name="Shape 201"/>
        <p:cNvGrpSpPr/>
        <p:nvPr/>
      </p:nvGrpSpPr>
      <p:grpSpPr>
        <a:xfrm>
          <a:off x="0" y="0"/>
          <a:ext cx="0" cy="0"/>
          <a:chOff x="0" y="0"/>
          <a:chExt cx="0" cy="0"/>
        </a:xfrm>
      </p:grpSpPr>
      <p:sp>
        <p:nvSpPr>
          <p:cNvPr id="202" name="Google Shape;202;p38"/>
          <p:cNvSpPr txBox="1">
            <a:spLocks noGrp="1"/>
          </p:cNvSpPr>
          <p:nvPr>
            <p:ph type="title"/>
          </p:nvPr>
        </p:nvSpPr>
        <p:spPr>
          <a:xfrm>
            <a:off x="406400" y="274637"/>
            <a:ext cx="11175900" cy="806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38"/>
          <p:cNvSpPr txBox="1">
            <a:spLocks noGrp="1"/>
          </p:cNvSpPr>
          <p:nvPr>
            <p:ph type="body" idx="1"/>
          </p:nvPr>
        </p:nvSpPr>
        <p:spPr>
          <a:xfrm>
            <a:off x="406400" y="1225550"/>
            <a:ext cx="5486400" cy="2286000"/>
          </a:xfrm>
          <a:prstGeom prst="rect">
            <a:avLst/>
          </a:prstGeom>
          <a:noFill/>
          <a:ln>
            <a:noFill/>
          </a:ln>
        </p:spPr>
        <p:txBody>
          <a:bodyPr spcFirstLastPara="1" wrap="square" lIns="91425" tIns="45700" rIns="91425" bIns="45700" anchor="t" anchorCtr="0">
            <a:noAutofit/>
          </a:bodyPr>
          <a:lstStyle>
            <a:lvl1pPr marL="457200" lvl="0" indent="-228600" algn="l">
              <a:spcBef>
                <a:spcPts val="300"/>
              </a:spcBef>
              <a:spcAft>
                <a:spcPts val="0"/>
              </a:spcAft>
              <a:buSzPts val="1400"/>
              <a:buNone/>
              <a:defRPr sz="1600">
                <a:solidFill>
                  <a:srgbClr val="3F3F3F"/>
                </a:solidFill>
              </a:defRPr>
            </a:lvl1pPr>
            <a:lvl2pPr marL="914400" lvl="1" indent="-330200" algn="l">
              <a:spcBef>
                <a:spcPts val="300"/>
              </a:spcBef>
              <a:spcAft>
                <a:spcPts val="0"/>
              </a:spcAft>
              <a:buClr>
                <a:srgbClr val="3F3F3F"/>
              </a:buClr>
              <a:buSzPts val="1600"/>
              <a:buChar char="–"/>
              <a:defRPr sz="1600">
                <a:solidFill>
                  <a:srgbClr val="3F3F3F"/>
                </a:solidFill>
              </a:defRPr>
            </a:lvl2pPr>
            <a:lvl3pPr marL="1371600" lvl="2" indent="-330200" algn="l">
              <a:spcBef>
                <a:spcPts val="300"/>
              </a:spcBef>
              <a:spcAft>
                <a:spcPts val="0"/>
              </a:spcAft>
              <a:buClr>
                <a:srgbClr val="3F3F3F"/>
              </a:buClr>
              <a:buSzPts val="1600"/>
              <a:buChar char="•"/>
              <a:defRPr sz="1600">
                <a:solidFill>
                  <a:srgbClr val="3F3F3F"/>
                </a:solidFill>
              </a:defRPr>
            </a:lvl3pPr>
            <a:lvl4pPr marL="1828800" lvl="3" indent="-330200" algn="l">
              <a:spcBef>
                <a:spcPts val="300"/>
              </a:spcBef>
              <a:spcAft>
                <a:spcPts val="0"/>
              </a:spcAft>
              <a:buClr>
                <a:srgbClr val="3F3F3F"/>
              </a:buClr>
              <a:buSzPts val="1600"/>
              <a:buChar char="–"/>
              <a:defRPr sz="1600">
                <a:solidFill>
                  <a:srgbClr val="3F3F3F"/>
                </a:solidFill>
              </a:defRPr>
            </a:lvl4pPr>
            <a:lvl5pPr marL="2286000" lvl="4" indent="-330200" algn="l">
              <a:spcBef>
                <a:spcPts val="300"/>
              </a:spcBef>
              <a:spcAft>
                <a:spcPts val="0"/>
              </a:spcAft>
              <a:buClr>
                <a:srgbClr val="3F3F3F"/>
              </a:buClr>
              <a:buSzPts val="1600"/>
              <a:buChar char="»"/>
              <a:defRPr sz="16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4" name="Google Shape;204;p38"/>
          <p:cNvSpPr txBox="1">
            <a:spLocks noGrp="1"/>
          </p:cNvSpPr>
          <p:nvPr>
            <p:ph type="body" idx="2"/>
          </p:nvPr>
        </p:nvSpPr>
        <p:spPr>
          <a:xfrm>
            <a:off x="6096000" y="1225550"/>
            <a:ext cx="5486400" cy="2286000"/>
          </a:xfrm>
          <a:prstGeom prst="rect">
            <a:avLst/>
          </a:prstGeom>
          <a:noFill/>
          <a:ln>
            <a:noFill/>
          </a:ln>
        </p:spPr>
        <p:txBody>
          <a:bodyPr spcFirstLastPara="1" wrap="square" lIns="91425" tIns="45700" rIns="91425" bIns="45700" anchor="t" anchorCtr="0">
            <a:noAutofit/>
          </a:bodyPr>
          <a:lstStyle>
            <a:lvl1pPr marL="457200" lvl="0" indent="-228600" algn="l">
              <a:spcBef>
                <a:spcPts val="300"/>
              </a:spcBef>
              <a:spcAft>
                <a:spcPts val="0"/>
              </a:spcAft>
              <a:buSzPts val="1400"/>
              <a:buNone/>
              <a:defRPr sz="1600">
                <a:solidFill>
                  <a:srgbClr val="3F3F3F"/>
                </a:solidFill>
              </a:defRPr>
            </a:lvl1pPr>
            <a:lvl2pPr marL="914400" lvl="1" indent="-330200" algn="l">
              <a:spcBef>
                <a:spcPts val="300"/>
              </a:spcBef>
              <a:spcAft>
                <a:spcPts val="0"/>
              </a:spcAft>
              <a:buClr>
                <a:srgbClr val="3F3F3F"/>
              </a:buClr>
              <a:buSzPts val="1600"/>
              <a:buChar char="–"/>
              <a:defRPr sz="1600">
                <a:solidFill>
                  <a:srgbClr val="3F3F3F"/>
                </a:solidFill>
              </a:defRPr>
            </a:lvl2pPr>
            <a:lvl3pPr marL="1371600" lvl="2" indent="-330200" algn="l">
              <a:spcBef>
                <a:spcPts val="300"/>
              </a:spcBef>
              <a:spcAft>
                <a:spcPts val="0"/>
              </a:spcAft>
              <a:buClr>
                <a:srgbClr val="3F3F3F"/>
              </a:buClr>
              <a:buSzPts val="1600"/>
              <a:buChar char="•"/>
              <a:defRPr sz="1600">
                <a:solidFill>
                  <a:srgbClr val="3F3F3F"/>
                </a:solidFill>
              </a:defRPr>
            </a:lvl3pPr>
            <a:lvl4pPr marL="1828800" lvl="3" indent="-330200" algn="l">
              <a:spcBef>
                <a:spcPts val="300"/>
              </a:spcBef>
              <a:spcAft>
                <a:spcPts val="0"/>
              </a:spcAft>
              <a:buClr>
                <a:srgbClr val="3F3F3F"/>
              </a:buClr>
              <a:buSzPts val="1600"/>
              <a:buChar char="–"/>
              <a:defRPr sz="1600">
                <a:solidFill>
                  <a:srgbClr val="3F3F3F"/>
                </a:solidFill>
              </a:defRPr>
            </a:lvl4pPr>
            <a:lvl5pPr marL="2286000" lvl="4" indent="-330200" algn="l">
              <a:spcBef>
                <a:spcPts val="300"/>
              </a:spcBef>
              <a:spcAft>
                <a:spcPts val="0"/>
              </a:spcAft>
              <a:buClr>
                <a:srgbClr val="3F3F3F"/>
              </a:buClr>
              <a:buSzPts val="1600"/>
              <a:buChar char="»"/>
              <a:defRPr sz="16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5" name="Google Shape;205;p38"/>
          <p:cNvSpPr txBox="1">
            <a:spLocks noGrp="1"/>
          </p:cNvSpPr>
          <p:nvPr>
            <p:ph type="sldNum" idx="12"/>
          </p:nvPr>
        </p:nvSpPr>
        <p:spPr>
          <a:xfrm>
            <a:off x="0" y="6324600"/>
            <a:ext cx="12192000" cy="381000"/>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None/>
              <a:defRPr sz="1000">
                <a:solidFill>
                  <a:srgbClr val="898989"/>
                </a:solidFill>
                <a:latin typeface="Arial"/>
                <a:ea typeface="Arial"/>
                <a:cs typeface="Arial"/>
                <a:sym typeface="Arial"/>
              </a:defRPr>
            </a:lvl1pPr>
            <a:lvl2pPr marL="0" lvl="1" indent="0" algn="ctr">
              <a:spcBef>
                <a:spcPts val="0"/>
              </a:spcBef>
              <a:spcAft>
                <a:spcPts val="0"/>
              </a:spcAft>
              <a:buNone/>
              <a:defRPr sz="1000">
                <a:solidFill>
                  <a:srgbClr val="898989"/>
                </a:solidFill>
                <a:latin typeface="Arial"/>
                <a:ea typeface="Arial"/>
                <a:cs typeface="Arial"/>
                <a:sym typeface="Arial"/>
              </a:defRPr>
            </a:lvl2pPr>
            <a:lvl3pPr marL="0" lvl="2" indent="0" algn="ctr">
              <a:spcBef>
                <a:spcPts val="0"/>
              </a:spcBef>
              <a:spcAft>
                <a:spcPts val="0"/>
              </a:spcAft>
              <a:buNone/>
              <a:defRPr sz="1000">
                <a:solidFill>
                  <a:srgbClr val="898989"/>
                </a:solidFill>
                <a:latin typeface="Arial"/>
                <a:ea typeface="Arial"/>
                <a:cs typeface="Arial"/>
                <a:sym typeface="Arial"/>
              </a:defRPr>
            </a:lvl3pPr>
            <a:lvl4pPr marL="0" lvl="3" indent="0" algn="ctr">
              <a:spcBef>
                <a:spcPts val="0"/>
              </a:spcBef>
              <a:spcAft>
                <a:spcPts val="0"/>
              </a:spcAft>
              <a:buNone/>
              <a:defRPr sz="1000">
                <a:solidFill>
                  <a:srgbClr val="898989"/>
                </a:solidFill>
                <a:latin typeface="Arial"/>
                <a:ea typeface="Arial"/>
                <a:cs typeface="Arial"/>
                <a:sym typeface="Arial"/>
              </a:defRPr>
            </a:lvl4pPr>
            <a:lvl5pPr marL="0" lvl="4" indent="0" algn="ctr">
              <a:spcBef>
                <a:spcPts val="0"/>
              </a:spcBef>
              <a:spcAft>
                <a:spcPts val="0"/>
              </a:spcAft>
              <a:buNone/>
              <a:defRPr sz="1000">
                <a:solidFill>
                  <a:srgbClr val="898989"/>
                </a:solidFill>
                <a:latin typeface="Arial"/>
                <a:ea typeface="Arial"/>
                <a:cs typeface="Arial"/>
                <a:sym typeface="Arial"/>
              </a:defRPr>
            </a:lvl5pPr>
            <a:lvl6pPr marL="0" lvl="5" indent="0" algn="ctr">
              <a:spcBef>
                <a:spcPts val="0"/>
              </a:spcBef>
              <a:spcAft>
                <a:spcPts val="0"/>
              </a:spcAft>
              <a:buNone/>
              <a:defRPr sz="1000">
                <a:solidFill>
                  <a:srgbClr val="898989"/>
                </a:solidFill>
                <a:latin typeface="Arial"/>
                <a:ea typeface="Arial"/>
                <a:cs typeface="Arial"/>
                <a:sym typeface="Arial"/>
              </a:defRPr>
            </a:lvl6pPr>
            <a:lvl7pPr marL="0" lvl="6" indent="0" algn="ctr">
              <a:spcBef>
                <a:spcPts val="0"/>
              </a:spcBef>
              <a:spcAft>
                <a:spcPts val="0"/>
              </a:spcAft>
              <a:buNone/>
              <a:defRPr sz="1000">
                <a:solidFill>
                  <a:srgbClr val="898989"/>
                </a:solidFill>
                <a:latin typeface="Arial"/>
                <a:ea typeface="Arial"/>
                <a:cs typeface="Arial"/>
                <a:sym typeface="Arial"/>
              </a:defRPr>
            </a:lvl7pPr>
            <a:lvl8pPr marL="0" lvl="7" indent="0" algn="ctr">
              <a:spcBef>
                <a:spcPts val="0"/>
              </a:spcBef>
              <a:spcAft>
                <a:spcPts val="0"/>
              </a:spcAft>
              <a:buNone/>
              <a:defRPr sz="1000">
                <a:solidFill>
                  <a:srgbClr val="898989"/>
                </a:solidFill>
                <a:latin typeface="Arial"/>
                <a:ea typeface="Arial"/>
                <a:cs typeface="Arial"/>
                <a:sym typeface="Arial"/>
              </a:defRPr>
            </a:lvl8pPr>
            <a:lvl9pPr marL="0" lvl="8" indent="0" algn="ctr">
              <a:spcBef>
                <a:spcPts val="0"/>
              </a:spcBef>
              <a:spcAft>
                <a:spcPts val="0"/>
              </a:spcAft>
              <a:buNone/>
              <a:defRPr sz="1000">
                <a:solidFill>
                  <a:srgbClr val="898989"/>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206" name="Google Shape;206;p38"/>
          <p:cNvSpPr txBox="1">
            <a:spLocks noGrp="1"/>
          </p:cNvSpPr>
          <p:nvPr>
            <p:ph type="body" idx="3"/>
          </p:nvPr>
        </p:nvSpPr>
        <p:spPr>
          <a:xfrm>
            <a:off x="406400" y="3597275"/>
            <a:ext cx="5486400" cy="2286000"/>
          </a:xfrm>
          <a:prstGeom prst="rect">
            <a:avLst/>
          </a:prstGeom>
          <a:noFill/>
          <a:ln>
            <a:noFill/>
          </a:ln>
        </p:spPr>
        <p:txBody>
          <a:bodyPr spcFirstLastPara="1" wrap="square" lIns="91425" tIns="45700" rIns="91425" bIns="45700" anchor="t" anchorCtr="0">
            <a:noAutofit/>
          </a:bodyPr>
          <a:lstStyle>
            <a:lvl1pPr marL="457200" lvl="0" indent="-228600" algn="l">
              <a:spcBef>
                <a:spcPts val="300"/>
              </a:spcBef>
              <a:spcAft>
                <a:spcPts val="0"/>
              </a:spcAft>
              <a:buSzPts val="1400"/>
              <a:buNone/>
              <a:defRPr sz="1600">
                <a:solidFill>
                  <a:srgbClr val="3F3F3F"/>
                </a:solidFill>
              </a:defRPr>
            </a:lvl1pPr>
            <a:lvl2pPr marL="914400" lvl="1" indent="-330200" algn="l">
              <a:spcBef>
                <a:spcPts val="300"/>
              </a:spcBef>
              <a:spcAft>
                <a:spcPts val="0"/>
              </a:spcAft>
              <a:buClr>
                <a:srgbClr val="3F3F3F"/>
              </a:buClr>
              <a:buSzPts val="1600"/>
              <a:buChar char="–"/>
              <a:defRPr sz="1600">
                <a:solidFill>
                  <a:srgbClr val="3F3F3F"/>
                </a:solidFill>
              </a:defRPr>
            </a:lvl2pPr>
            <a:lvl3pPr marL="1371600" lvl="2" indent="-330200" algn="l">
              <a:spcBef>
                <a:spcPts val="300"/>
              </a:spcBef>
              <a:spcAft>
                <a:spcPts val="0"/>
              </a:spcAft>
              <a:buClr>
                <a:srgbClr val="3F3F3F"/>
              </a:buClr>
              <a:buSzPts val="1600"/>
              <a:buChar char="•"/>
              <a:defRPr sz="1600">
                <a:solidFill>
                  <a:srgbClr val="3F3F3F"/>
                </a:solidFill>
              </a:defRPr>
            </a:lvl3pPr>
            <a:lvl4pPr marL="1828800" lvl="3" indent="-330200" algn="l">
              <a:spcBef>
                <a:spcPts val="300"/>
              </a:spcBef>
              <a:spcAft>
                <a:spcPts val="0"/>
              </a:spcAft>
              <a:buClr>
                <a:srgbClr val="3F3F3F"/>
              </a:buClr>
              <a:buSzPts val="1600"/>
              <a:buChar char="–"/>
              <a:defRPr sz="1600">
                <a:solidFill>
                  <a:srgbClr val="3F3F3F"/>
                </a:solidFill>
              </a:defRPr>
            </a:lvl4pPr>
            <a:lvl5pPr marL="2286000" lvl="4" indent="-330200" algn="l">
              <a:spcBef>
                <a:spcPts val="300"/>
              </a:spcBef>
              <a:spcAft>
                <a:spcPts val="0"/>
              </a:spcAft>
              <a:buClr>
                <a:srgbClr val="3F3F3F"/>
              </a:buClr>
              <a:buSzPts val="1600"/>
              <a:buChar char="»"/>
              <a:defRPr sz="16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7" name="Google Shape;207;p38"/>
          <p:cNvSpPr txBox="1">
            <a:spLocks noGrp="1"/>
          </p:cNvSpPr>
          <p:nvPr>
            <p:ph type="body" idx="4"/>
          </p:nvPr>
        </p:nvSpPr>
        <p:spPr>
          <a:xfrm>
            <a:off x="6096000" y="3597275"/>
            <a:ext cx="5486400" cy="2286000"/>
          </a:xfrm>
          <a:prstGeom prst="rect">
            <a:avLst/>
          </a:prstGeom>
          <a:noFill/>
          <a:ln>
            <a:noFill/>
          </a:ln>
        </p:spPr>
        <p:txBody>
          <a:bodyPr spcFirstLastPara="1" wrap="square" lIns="91425" tIns="45700" rIns="91425" bIns="45700" anchor="t" anchorCtr="0">
            <a:noAutofit/>
          </a:bodyPr>
          <a:lstStyle>
            <a:lvl1pPr marL="457200" lvl="0" indent="-228600" algn="l">
              <a:spcBef>
                <a:spcPts val="300"/>
              </a:spcBef>
              <a:spcAft>
                <a:spcPts val="0"/>
              </a:spcAft>
              <a:buSzPts val="1400"/>
              <a:buNone/>
              <a:defRPr sz="1600">
                <a:solidFill>
                  <a:srgbClr val="3F3F3F"/>
                </a:solidFill>
              </a:defRPr>
            </a:lvl1pPr>
            <a:lvl2pPr marL="914400" lvl="1" indent="-330200" algn="l">
              <a:spcBef>
                <a:spcPts val="300"/>
              </a:spcBef>
              <a:spcAft>
                <a:spcPts val="0"/>
              </a:spcAft>
              <a:buClr>
                <a:srgbClr val="3F3F3F"/>
              </a:buClr>
              <a:buSzPts val="1600"/>
              <a:buChar char="–"/>
              <a:defRPr sz="1600">
                <a:solidFill>
                  <a:srgbClr val="3F3F3F"/>
                </a:solidFill>
              </a:defRPr>
            </a:lvl2pPr>
            <a:lvl3pPr marL="1371600" lvl="2" indent="-330200" algn="l">
              <a:spcBef>
                <a:spcPts val="300"/>
              </a:spcBef>
              <a:spcAft>
                <a:spcPts val="0"/>
              </a:spcAft>
              <a:buClr>
                <a:srgbClr val="3F3F3F"/>
              </a:buClr>
              <a:buSzPts val="1600"/>
              <a:buChar char="•"/>
              <a:defRPr sz="1600">
                <a:solidFill>
                  <a:srgbClr val="3F3F3F"/>
                </a:solidFill>
              </a:defRPr>
            </a:lvl3pPr>
            <a:lvl4pPr marL="1828800" lvl="3" indent="-330200" algn="l">
              <a:spcBef>
                <a:spcPts val="300"/>
              </a:spcBef>
              <a:spcAft>
                <a:spcPts val="0"/>
              </a:spcAft>
              <a:buClr>
                <a:srgbClr val="3F3F3F"/>
              </a:buClr>
              <a:buSzPts val="1600"/>
              <a:buChar char="–"/>
              <a:defRPr sz="1600">
                <a:solidFill>
                  <a:srgbClr val="3F3F3F"/>
                </a:solidFill>
              </a:defRPr>
            </a:lvl4pPr>
            <a:lvl5pPr marL="2286000" lvl="4" indent="-330200" algn="l">
              <a:spcBef>
                <a:spcPts val="300"/>
              </a:spcBef>
              <a:spcAft>
                <a:spcPts val="0"/>
              </a:spcAft>
              <a:buClr>
                <a:srgbClr val="3F3F3F"/>
              </a:buClr>
              <a:buSzPts val="1600"/>
              <a:buChar char="»"/>
              <a:defRPr sz="16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cxnSp>
        <p:nvCxnSpPr>
          <p:cNvPr id="208" name="Google Shape;208;p38"/>
          <p:cNvCxnSpPr/>
          <p:nvPr/>
        </p:nvCxnSpPr>
        <p:spPr>
          <a:xfrm>
            <a:off x="406400" y="3549650"/>
            <a:ext cx="11175900" cy="0"/>
          </a:xfrm>
          <a:prstGeom prst="straightConnector1">
            <a:avLst/>
          </a:prstGeom>
          <a:noFill/>
          <a:ln w="9525" cap="flat" cmpd="sng">
            <a:solidFill>
              <a:schemeClr val="accent6"/>
            </a:solidFill>
            <a:prstDash val="solid"/>
            <a:round/>
            <a:headEnd type="none" w="sm" len="sm"/>
            <a:tailEnd type="none" w="sm" len="sm"/>
          </a:ln>
        </p:spPr>
      </p:cxnSp>
      <p:cxnSp>
        <p:nvCxnSpPr>
          <p:cNvPr id="209" name="Google Shape;209;p38"/>
          <p:cNvCxnSpPr/>
          <p:nvPr/>
        </p:nvCxnSpPr>
        <p:spPr>
          <a:xfrm>
            <a:off x="5990527" y="1225550"/>
            <a:ext cx="0" cy="4657800"/>
          </a:xfrm>
          <a:prstGeom prst="straightConnector1">
            <a:avLst/>
          </a:prstGeom>
          <a:noFill/>
          <a:ln w="9525" cap="flat" cmpd="sng">
            <a:solidFill>
              <a:schemeClr val="accent6"/>
            </a:solidFill>
            <a:prstDash val="solid"/>
            <a:round/>
            <a:headEnd type="none" w="sm" len="sm"/>
            <a:tailEnd type="none" w="sm" len="sm"/>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hort Title - Sub-Head 2 Sections">
  <p:cSld name="Short Title - Sub-Head 2 Sections">
    <p:spTree>
      <p:nvGrpSpPr>
        <p:cNvPr id="1" name="Shape 210"/>
        <p:cNvGrpSpPr/>
        <p:nvPr/>
      </p:nvGrpSpPr>
      <p:grpSpPr>
        <a:xfrm>
          <a:off x="0" y="0"/>
          <a:ext cx="0" cy="0"/>
          <a:chOff x="0" y="0"/>
          <a:chExt cx="0" cy="0"/>
        </a:xfrm>
      </p:grpSpPr>
      <p:sp>
        <p:nvSpPr>
          <p:cNvPr id="211" name="Google Shape;211;p39"/>
          <p:cNvSpPr txBox="1">
            <a:spLocks noGrp="1"/>
          </p:cNvSpPr>
          <p:nvPr>
            <p:ph type="title"/>
          </p:nvPr>
        </p:nvSpPr>
        <p:spPr>
          <a:xfrm>
            <a:off x="406400" y="274638"/>
            <a:ext cx="11175900" cy="538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39"/>
          <p:cNvSpPr txBox="1">
            <a:spLocks noGrp="1"/>
          </p:cNvSpPr>
          <p:nvPr>
            <p:ph type="ftr" idx="11"/>
          </p:nvPr>
        </p:nvSpPr>
        <p:spPr>
          <a:xfrm>
            <a:off x="413315" y="6470426"/>
            <a:ext cx="3867000" cy="217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3" name="Google Shape;213;p39"/>
          <p:cNvSpPr txBox="1">
            <a:spLocks noGrp="1"/>
          </p:cNvSpPr>
          <p:nvPr>
            <p:ph type="sldNum" idx="12"/>
          </p:nvPr>
        </p:nvSpPr>
        <p:spPr>
          <a:xfrm>
            <a:off x="0" y="6324600"/>
            <a:ext cx="12192000" cy="381000"/>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None/>
              <a:defRPr sz="1000">
                <a:solidFill>
                  <a:srgbClr val="898989"/>
                </a:solidFill>
                <a:latin typeface="Arial"/>
                <a:ea typeface="Arial"/>
                <a:cs typeface="Arial"/>
                <a:sym typeface="Arial"/>
              </a:defRPr>
            </a:lvl1pPr>
            <a:lvl2pPr marL="0" lvl="1" indent="0" algn="ctr">
              <a:spcBef>
                <a:spcPts val="0"/>
              </a:spcBef>
              <a:spcAft>
                <a:spcPts val="0"/>
              </a:spcAft>
              <a:buNone/>
              <a:defRPr sz="1000">
                <a:solidFill>
                  <a:srgbClr val="898989"/>
                </a:solidFill>
                <a:latin typeface="Arial"/>
                <a:ea typeface="Arial"/>
                <a:cs typeface="Arial"/>
                <a:sym typeface="Arial"/>
              </a:defRPr>
            </a:lvl2pPr>
            <a:lvl3pPr marL="0" lvl="2" indent="0" algn="ctr">
              <a:spcBef>
                <a:spcPts val="0"/>
              </a:spcBef>
              <a:spcAft>
                <a:spcPts val="0"/>
              </a:spcAft>
              <a:buNone/>
              <a:defRPr sz="1000">
                <a:solidFill>
                  <a:srgbClr val="898989"/>
                </a:solidFill>
                <a:latin typeface="Arial"/>
                <a:ea typeface="Arial"/>
                <a:cs typeface="Arial"/>
                <a:sym typeface="Arial"/>
              </a:defRPr>
            </a:lvl3pPr>
            <a:lvl4pPr marL="0" lvl="3" indent="0" algn="ctr">
              <a:spcBef>
                <a:spcPts val="0"/>
              </a:spcBef>
              <a:spcAft>
                <a:spcPts val="0"/>
              </a:spcAft>
              <a:buNone/>
              <a:defRPr sz="1000">
                <a:solidFill>
                  <a:srgbClr val="898989"/>
                </a:solidFill>
                <a:latin typeface="Arial"/>
                <a:ea typeface="Arial"/>
                <a:cs typeface="Arial"/>
                <a:sym typeface="Arial"/>
              </a:defRPr>
            </a:lvl4pPr>
            <a:lvl5pPr marL="0" lvl="4" indent="0" algn="ctr">
              <a:spcBef>
                <a:spcPts val="0"/>
              </a:spcBef>
              <a:spcAft>
                <a:spcPts val="0"/>
              </a:spcAft>
              <a:buNone/>
              <a:defRPr sz="1000">
                <a:solidFill>
                  <a:srgbClr val="898989"/>
                </a:solidFill>
                <a:latin typeface="Arial"/>
                <a:ea typeface="Arial"/>
                <a:cs typeface="Arial"/>
                <a:sym typeface="Arial"/>
              </a:defRPr>
            </a:lvl5pPr>
            <a:lvl6pPr marL="0" lvl="5" indent="0" algn="ctr">
              <a:spcBef>
                <a:spcPts val="0"/>
              </a:spcBef>
              <a:spcAft>
                <a:spcPts val="0"/>
              </a:spcAft>
              <a:buNone/>
              <a:defRPr sz="1000">
                <a:solidFill>
                  <a:srgbClr val="898989"/>
                </a:solidFill>
                <a:latin typeface="Arial"/>
                <a:ea typeface="Arial"/>
                <a:cs typeface="Arial"/>
                <a:sym typeface="Arial"/>
              </a:defRPr>
            </a:lvl6pPr>
            <a:lvl7pPr marL="0" lvl="6" indent="0" algn="ctr">
              <a:spcBef>
                <a:spcPts val="0"/>
              </a:spcBef>
              <a:spcAft>
                <a:spcPts val="0"/>
              </a:spcAft>
              <a:buNone/>
              <a:defRPr sz="1000">
                <a:solidFill>
                  <a:srgbClr val="898989"/>
                </a:solidFill>
                <a:latin typeface="Arial"/>
                <a:ea typeface="Arial"/>
                <a:cs typeface="Arial"/>
                <a:sym typeface="Arial"/>
              </a:defRPr>
            </a:lvl7pPr>
            <a:lvl8pPr marL="0" lvl="7" indent="0" algn="ctr">
              <a:spcBef>
                <a:spcPts val="0"/>
              </a:spcBef>
              <a:spcAft>
                <a:spcPts val="0"/>
              </a:spcAft>
              <a:buNone/>
              <a:defRPr sz="1000">
                <a:solidFill>
                  <a:srgbClr val="898989"/>
                </a:solidFill>
                <a:latin typeface="Arial"/>
                <a:ea typeface="Arial"/>
                <a:cs typeface="Arial"/>
                <a:sym typeface="Arial"/>
              </a:defRPr>
            </a:lvl8pPr>
            <a:lvl9pPr marL="0" lvl="8" indent="0" algn="ctr">
              <a:spcBef>
                <a:spcPts val="0"/>
              </a:spcBef>
              <a:spcAft>
                <a:spcPts val="0"/>
              </a:spcAft>
              <a:buNone/>
              <a:defRPr sz="1000">
                <a:solidFill>
                  <a:srgbClr val="898989"/>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214" name="Google Shape;214;p39"/>
          <p:cNvSpPr txBox="1">
            <a:spLocks noGrp="1"/>
          </p:cNvSpPr>
          <p:nvPr>
            <p:ph type="body" idx="1"/>
          </p:nvPr>
        </p:nvSpPr>
        <p:spPr>
          <a:xfrm>
            <a:off x="6096000" y="942975"/>
            <a:ext cx="5486400" cy="663300"/>
          </a:xfrm>
          <a:prstGeom prst="rect">
            <a:avLst/>
          </a:prstGeom>
          <a:noFill/>
          <a:ln>
            <a:noFill/>
          </a:ln>
        </p:spPr>
        <p:txBody>
          <a:bodyPr spcFirstLastPara="1" wrap="square" lIns="91425" tIns="45700" rIns="91425" bIns="0" anchor="b" anchorCtr="0">
            <a:noAutofit/>
          </a:bodyPr>
          <a:lstStyle>
            <a:lvl1pPr marL="457200" lvl="0" indent="-228600" algn="l">
              <a:spcBef>
                <a:spcPts val="300"/>
              </a:spcBef>
              <a:spcAft>
                <a:spcPts val="0"/>
              </a:spcAft>
              <a:buSzPts val="1400"/>
              <a:buNone/>
              <a:defRPr sz="1800">
                <a:solidFill>
                  <a:srgbClr val="3F3F3F"/>
                </a:solidFill>
              </a:defRPr>
            </a:lvl1pPr>
            <a:lvl2pPr marL="914400" lvl="1" indent="-342900" algn="l">
              <a:spcBef>
                <a:spcPts val="300"/>
              </a:spcBef>
              <a:spcAft>
                <a:spcPts val="0"/>
              </a:spcAft>
              <a:buClr>
                <a:srgbClr val="3F3F3F"/>
              </a:buClr>
              <a:buSzPts val="1800"/>
              <a:buChar char="–"/>
              <a:defRPr/>
            </a:lvl2pPr>
            <a:lvl3pPr marL="1371600" lvl="2" indent="-342900" algn="l">
              <a:spcBef>
                <a:spcPts val="300"/>
              </a:spcBef>
              <a:spcAft>
                <a:spcPts val="0"/>
              </a:spcAft>
              <a:buClr>
                <a:srgbClr val="3F3F3F"/>
              </a:buClr>
              <a:buSzPts val="1800"/>
              <a:buChar char="•"/>
              <a:defRPr/>
            </a:lvl3pPr>
            <a:lvl4pPr marL="1828800" lvl="3" indent="-342900" algn="l">
              <a:spcBef>
                <a:spcPts val="300"/>
              </a:spcBef>
              <a:spcAft>
                <a:spcPts val="0"/>
              </a:spcAft>
              <a:buClr>
                <a:srgbClr val="3F3F3F"/>
              </a:buClr>
              <a:buSzPts val="1800"/>
              <a:buChar char="–"/>
              <a:defRPr/>
            </a:lvl4pPr>
            <a:lvl5pPr marL="2286000" lvl="4" indent="-342900" algn="l">
              <a:spcBef>
                <a:spcPts val="300"/>
              </a:spcBef>
              <a:spcAft>
                <a:spcPts val="0"/>
              </a:spcAft>
              <a:buClr>
                <a:srgbClr val="3F3F3F"/>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15" name="Google Shape;215;p39"/>
          <p:cNvSpPr txBox="1">
            <a:spLocks noGrp="1"/>
          </p:cNvSpPr>
          <p:nvPr>
            <p:ph type="body" idx="2"/>
          </p:nvPr>
        </p:nvSpPr>
        <p:spPr>
          <a:xfrm>
            <a:off x="406400" y="942975"/>
            <a:ext cx="5486400" cy="666300"/>
          </a:xfrm>
          <a:prstGeom prst="rect">
            <a:avLst/>
          </a:prstGeom>
          <a:noFill/>
          <a:ln>
            <a:noFill/>
          </a:ln>
        </p:spPr>
        <p:txBody>
          <a:bodyPr spcFirstLastPara="1" wrap="square" lIns="91425" tIns="45700" rIns="91425" bIns="0" anchor="b" anchorCtr="0">
            <a:noAutofit/>
          </a:bodyPr>
          <a:lstStyle>
            <a:lvl1pPr marL="457200" lvl="0" indent="-228600" algn="l">
              <a:spcBef>
                <a:spcPts val="300"/>
              </a:spcBef>
              <a:spcAft>
                <a:spcPts val="0"/>
              </a:spcAft>
              <a:buSzPts val="1400"/>
              <a:buNone/>
              <a:defRPr sz="1800">
                <a:solidFill>
                  <a:srgbClr val="3F3F3F"/>
                </a:solidFill>
              </a:defRPr>
            </a:lvl1pPr>
            <a:lvl2pPr marL="914400" lvl="1" indent="-342900" algn="l">
              <a:spcBef>
                <a:spcPts val="300"/>
              </a:spcBef>
              <a:spcAft>
                <a:spcPts val="0"/>
              </a:spcAft>
              <a:buClr>
                <a:srgbClr val="3F3F3F"/>
              </a:buClr>
              <a:buSzPts val="1800"/>
              <a:buChar char="–"/>
              <a:defRPr/>
            </a:lvl2pPr>
            <a:lvl3pPr marL="1371600" lvl="2" indent="-342900" algn="l">
              <a:spcBef>
                <a:spcPts val="300"/>
              </a:spcBef>
              <a:spcAft>
                <a:spcPts val="0"/>
              </a:spcAft>
              <a:buClr>
                <a:srgbClr val="3F3F3F"/>
              </a:buClr>
              <a:buSzPts val="1800"/>
              <a:buChar char="•"/>
              <a:defRPr/>
            </a:lvl3pPr>
            <a:lvl4pPr marL="1828800" lvl="3" indent="-342900" algn="l">
              <a:spcBef>
                <a:spcPts val="300"/>
              </a:spcBef>
              <a:spcAft>
                <a:spcPts val="0"/>
              </a:spcAft>
              <a:buClr>
                <a:srgbClr val="3F3F3F"/>
              </a:buClr>
              <a:buSzPts val="1800"/>
              <a:buChar char="–"/>
              <a:defRPr/>
            </a:lvl4pPr>
            <a:lvl5pPr marL="2286000" lvl="4" indent="-342900" algn="l">
              <a:spcBef>
                <a:spcPts val="300"/>
              </a:spcBef>
              <a:spcAft>
                <a:spcPts val="0"/>
              </a:spcAft>
              <a:buClr>
                <a:srgbClr val="3F3F3F"/>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16" name="Google Shape;216;p39"/>
          <p:cNvSpPr txBox="1">
            <a:spLocks noGrp="1"/>
          </p:cNvSpPr>
          <p:nvPr>
            <p:ph type="body" idx="3"/>
          </p:nvPr>
        </p:nvSpPr>
        <p:spPr>
          <a:xfrm>
            <a:off x="406400" y="1693664"/>
            <a:ext cx="5486400" cy="4230900"/>
          </a:xfrm>
          <a:prstGeom prst="rect">
            <a:avLst/>
          </a:prstGeom>
          <a:noFill/>
          <a:ln>
            <a:noFill/>
          </a:ln>
        </p:spPr>
        <p:txBody>
          <a:bodyPr spcFirstLastPara="1" wrap="square" lIns="91425" tIns="0" rIns="91425" bIns="45700" anchor="t" anchorCtr="0">
            <a:noAutofit/>
          </a:bodyPr>
          <a:lstStyle>
            <a:lvl1pPr marL="457200" lvl="0" indent="-228600" algn="l">
              <a:spcBef>
                <a:spcPts val="300"/>
              </a:spcBef>
              <a:spcAft>
                <a:spcPts val="0"/>
              </a:spcAft>
              <a:buSzPts val="1400"/>
              <a:buNone/>
              <a:defRPr sz="1600">
                <a:solidFill>
                  <a:srgbClr val="3F3F3F"/>
                </a:solidFill>
              </a:defRPr>
            </a:lvl1pPr>
            <a:lvl2pPr marL="914400" lvl="1" indent="-330200" algn="l">
              <a:spcBef>
                <a:spcPts val="300"/>
              </a:spcBef>
              <a:spcAft>
                <a:spcPts val="0"/>
              </a:spcAft>
              <a:buClr>
                <a:srgbClr val="3F3F3F"/>
              </a:buClr>
              <a:buSzPts val="1600"/>
              <a:buChar char="–"/>
              <a:defRPr sz="1600">
                <a:solidFill>
                  <a:srgbClr val="3F3F3F"/>
                </a:solidFill>
              </a:defRPr>
            </a:lvl2pPr>
            <a:lvl3pPr marL="1371600" lvl="2" indent="-330200" algn="l">
              <a:spcBef>
                <a:spcPts val="300"/>
              </a:spcBef>
              <a:spcAft>
                <a:spcPts val="0"/>
              </a:spcAft>
              <a:buClr>
                <a:srgbClr val="3F3F3F"/>
              </a:buClr>
              <a:buSzPts val="1600"/>
              <a:buChar char="•"/>
              <a:defRPr sz="1600">
                <a:solidFill>
                  <a:srgbClr val="3F3F3F"/>
                </a:solidFill>
              </a:defRPr>
            </a:lvl3pPr>
            <a:lvl4pPr marL="1828800" lvl="3" indent="-330200" algn="l">
              <a:spcBef>
                <a:spcPts val="300"/>
              </a:spcBef>
              <a:spcAft>
                <a:spcPts val="0"/>
              </a:spcAft>
              <a:buClr>
                <a:srgbClr val="3F3F3F"/>
              </a:buClr>
              <a:buSzPts val="1600"/>
              <a:buChar char="–"/>
              <a:defRPr sz="1600">
                <a:solidFill>
                  <a:srgbClr val="3F3F3F"/>
                </a:solidFill>
              </a:defRPr>
            </a:lvl4pPr>
            <a:lvl5pPr marL="2286000" lvl="4" indent="-330200" algn="l">
              <a:spcBef>
                <a:spcPts val="300"/>
              </a:spcBef>
              <a:spcAft>
                <a:spcPts val="0"/>
              </a:spcAft>
              <a:buClr>
                <a:srgbClr val="3F3F3F"/>
              </a:buClr>
              <a:buSzPts val="1600"/>
              <a:buChar char="»"/>
              <a:defRPr sz="16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17" name="Google Shape;217;p39"/>
          <p:cNvSpPr txBox="1">
            <a:spLocks noGrp="1"/>
          </p:cNvSpPr>
          <p:nvPr>
            <p:ph type="body" idx="4"/>
          </p:nvPr>
        </p:nvSpPr>
        <p:spPr>
          <a:xfrm>
            <a:off x="6096000" y="1693664"/>
            <a:ext cx="5486400" cy="4230900"/>
          </a:xfrm>
          <a:prstGeom prst="rect">
            <a:avLst/>
          </a:prstGeom>
          <a:noFill/>
          <a:ln>
            <a:noFill/>
          </a:ln>
        </p:spPr>
        <p:txBody>
          <a:bodyPr spcFirstLastPara="1" wrap="square" lIns="91425" tIns="0" rIns="91425" bIns="45700" anchor="t" anchorCtr="0">
            <a:noAutofit/>
          </a:bodyPr>
          <a:lstStyle>
            <a:lvl1pPr marL="457200" lvl="0" indent="-228600" algn="l">
              <a:spcBef>
                <a:spcPts val="300"/>
              </a:spcBef>
              <a:spcAft>
                <a:spcPts val="0"/>
              </a:spcAft>
              <a:buSzPts val="1400"/>
              <a:buNone/>
              <a:defRPr sz="1600">
                <a:solidFill>
                  <a:srgbClr val="3F3F3F"/>
                </a:solidFill>
              </a:defRPr>
            </a:lvl1pPr>
            <a:lvl2pPr marL="914400" lvl="1" indent="-330200" algn="l">
              <a:spcBef>
                <a:spcPts val="300"/>
              </a:spcBef>
              <a:spcAft>
                <a:spcPts val="0"/>
              </a:spcAft>
              <a:buClr>
                <a:srgbClr val="3F3F3F"/>
              </a:buClr>
              <a:buSzPts val="1600"/>
              <a:buChar char="–"/>
              <a:defRPr sz="1600">
                <a:solidFill>
                  <a:srgbClr val="3F3F3F"/>
                </a:solidFill>
              </a:defRPr>
            </a:lvl2pPr>
            <a:lvl3pPr marL="1371600" lvl="2" indent="-330200" algn="l">
              <a:spcBef>
                <a:spcPts val="300"/>
              </a:spcBef>
              <a:spcAft>
                <a:spcPts val="0"/>
              </a:spcAft>
              <a:buClr>
                <a:srgbClr val="3F3F3F"/>
              </a:buClr>
              <a:buSzPts val="1600"/>
              <a:buChar char="•"/>
              <a:defRPr sz="1600">
                <a:solidFill>
                  <a:srgbClr val="3F3F3F"/>
                </a:solidFill>
              </a:defRPr>
            </a:lvl3pPr>
            <a:lvl4pPr marL="1828800" lvl="3" indent="-330200" algn="l">
              <a:spcBef>
                <a:spcPts val="300"/>
              </a:spcBef>
              <a:spcAft>
                <a:spcPts val="0"/>
              </a:spcAft>
              <a:buClr>
                <a:srgbClr val="3F3F3F"/>
              </a:buClr>
              <a:buSzPts val="1600"/>
              <a:buChar char="–"/>
              <a:defRPr sz="1600">
                <a:solidFill>
                  <a:srgbClr val="3F3F3F"/>
                </a:solidFill>
              </a:defRPr>
            </a:lvl4pPr>
            <a:lvl5pPr marL="2286000" lvl="4" indent="-330200" algn="l">
              <a:spcBef>
                <a:spcPts val="300"/>
              </a:spcBef>
              <a:spcAft>
                <a:spcPts val="0"/>
              </a:spcAft>
              <a:buClr>
                <a:srgbClr val="3F3F3F"/>
              </a:buClr>
              <a:buSzPts val="1600"/>
              <a:buChar char="»"/>
              <a:defRPr sz="16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hort Title - 2 Sections">
  <p:cSld name="Short Title - 2 Sections">
    <p:spTree>
      <p:nvGrpSpPr>
        <p:cNvPr id="1" name="Shape 218"/>
        <p:cNvGrpSpPr/>
        <p:nvPr/>
      </p:nvGrpSpPr>
      <p:grpSpPr>
        <a:xfrm>
          <a:off x="0" y="0"/>
          <a:ext cx="0" cy="0"/>
          <a:chOff x="0" y="0"/>
          <a:chExt cx="0" cy="0"/>
        </a:xfrm>
      </p:grpSpPr>
      <p:sp>
        <p:nvSpPr>
          <p:cNvPr id="219" name="Google Shape;219;p40"/>
          <p:cNvSpPr txBox="1">
            <a:spLocks noGrp="1"/>
          </p:cNvSpPr>
          <p:nvPr>
            <p:ph type="title"/>
          </p:nvPr>
        </p:nvSpPr>
        <p:spPr>
          <a:xfrm>
            <a:off x="406400" y="274638"/>
            <a:ext cx="11175900" cy="538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 name="Google Shape;220;p40"/>
          <p:cNvSpPr txBox="1">
            <a:spLocks noGrp="1"/>
          </p:cNvSpPr>
          <p:nvPr>
            <p:ph type="ftr" idx="11"/>
          </p:nvPr>
        </p:nvSpPr>
        <p:spPr>
          <a:xfrm>
            <a:off x="413315" y="6470426"/>
            <a:ext cx="3867000" cy="217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1" name="Google Shape;221;p40"/>
          <p:cNvSpPr txBox="1">
            <a:spLocks noGrp="1"/>
          </p:cNvSpPr>
          <p:nvPr>
            <p:ph type="sldNum" idx="12"/>
          </p:nvPr>
        </p:nvSpPr>
        <p:spPr>
          <a:xfrm>
            <a:off x="0" y="6324600"/>
            <a:ext cx="12192000" cy="381000"/>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None/>
              <a:defRPr sz="1000">
                <a:solidFill>
                  <a:srgbClr val="898989"/>
                </a:solidFill>
                <a:latin typeface="Arial"/>
                <a:ea typeface="Arial"/>
                <a:cs typeface="Arial"/>
                <a:sym typeface="Arial"/>
              </a:defRPr>
            </a:lvl1pPr>
            <a:lvl2pPr marL="0" lvl="1" indent="0" algn="ctr">
              <a:spcBef>
                <a:spcPts val="0"/>
              </a:spcBef>
              <a:spcAft>
                <a:spcPts val="0"/>
              </a:spcAft>
              <a:buNone/>
              <a:defRPr sz="1000">
                <a:solidFill>
                  <a:srgbClr val="898989"/>
                </a:solidFill>
                <a:latin typeface="Arial"/>
                <a:ea typeface="Arial"/>
                <a:cs typeface="Arial"/>
                <a:sym typeface="Arial"/>
              </a:defRPr>
            </a:lvl2pPr>
            <a:lvl3pPr marL="0" lvl="2" indent="0" algn="ctr">
              <a:spcBef>
                <a:spcPts val="0"/>
              </a:spcBef>
              <a:spcAft>
                <a:spcPts val="0"/>
              </a:spcAft>
              <a:buNone/>
              <a:defRPr sz="1000">
                <a:solidFill>
                  <a:srgbClr val="898989"/>
                </a:solidFill>
                <a:latin typeface="Arial"/>
                <a:ea typeface="Arial"/>
                <a:cs typeface="Arial"/>
                <a:sym typeface="Arial"/>
              </a:defRPr>
            </a:lvl3pPr>
            <a:lvl4pPr marL="0" lvl="3" indent="0" algn="ctr">
              <a:spcBef>
                <a:spcPts val="0"/>
              </a:spcBef>
              <a:spcAft>
                <a:spcPts val="0"/>
              </a:spcAft>
              <a:buNone/>
              <a:defRPr sz="1000">
                <a:solidFill>
                  <a:srgbClr val="898989"/>
                </a:solidFill>
                <a:latin typeface="Arial"/>
                <a:ea typeface="Arial"/>
                <a:cs typeface="Arial"/>
                <a:sym typeface="Arial"/>
              </a:defRPr>
            </a:lvl4pPr>
            <a:lvl5pPr marL="0" lvl="4" indent="0" algn="ctr">
              <a:spcBef>
                <a:spcPts val="0"/>
              </a:spcBef>
              <a:spcAft>
                <a:spcPts val="0"/>
              </a:spcAft>
              <a:buNone/>
              <a:defRPr sz="1000">
                <a:solidFill>
                  <a:srgbClr val="898989"/>
                </a:solidFill>
                <a:latin typeface="Arial"/>
                <a:ea typeface="Arial"/>
                <a:cs typeface="Arial"/>
                <a:sym typeface="Arial"/>
              </a:defRPr>
            </a:lvl5pPr>
            <a:lvl6pPr marL="0" lvl="5" indent="0" algn="ctr">
              <a:spcBef>
                <a:spcPts val="0"/>
              </a:spcBef>
              <a:spcAft>
                <a:spcPts val="0"/>
              </a:spcAft>
              <a:buNone/>
              <a:defRPr sz="1000">
                <a:solidFill>
                  <a:srgbClr val="898989"/>
                </a:solidFill>
                <a:latin typeface="Arial"/>
                <a:ea typeface="Arial"/>
                <a:cs typeface="Arial"/>
                <a:sym typeface="Arial"/>
              </a:defRPr>
            </a:lvl6pPr>
            <a:lvl7pPr marL="0" lvl="6" indent="0" algn="ctr">
              <a:spcBef>
                <a:spcPts val="0"/>
              </a:spcBef>
              <a:spcAft>
                <a:spcPts val="0"/>
              </a:spcAft>
              <a:buNone/>
              <a:defRPr sz="1000">
                <a:solidFill>
                  <a:srgbClr val="898989"/>
                </a:solidFill>
                <a:latin typeface="Arial"/>
                <a:ea typeface="Arial"/>
                <a:cs typeface="Arial"/>
                <a:sym typeface="Arial"/>
              </a:defRPr>
            </a:lvl7pPr>
            <a:lvl8pPr marL="0" lvl="7" indent="0" algn="ctr">
              <a:spcBef>
                <a:spcPts val="0"/>
              </a:spcBef>
              <a:spcAft>
                <a:spcPts val="0"/>
              </a:spcAft>
              <a:buNone/>
              <a:defRPr sz="1000">
                <a:solidFill>
                  <a:srgbClr val="898989"/>
                </a:solidFill>
                <a:latin typeface="Arial"/>
                <a:ea typeface="Arial"/>
                <a:cs typeface="Arial"/>
                <a:sym typeface="Arial"/>
              </a:defRPr>
            </a:lvl8pPr>
            <a:lvl9pPr marL="0" lvl="8" indent="0" algn="ctr">
              <a:spcBef>
                <a:spcPts val="0"/>
              </a:spcBef>
              <a:spcAft>
                <a:spcPts val="0"/>
              </a:spcAft>
              <a:buNone/>
              <a:defRPr sz="1000">
                <a:solidFill>
                  <a:srgbClr val="898989"/>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222" name="Google Shape;222;p40"/>
          <p:cNvSpPr txBox="1">
            <a:spLocks noGrp="1"/>
          </p:cNvSpPr>
          <p:nvPr>
            <p:ph type="body" idx="1"/>
          </p:nvPr>
        </p:nvSpPr>
        <p:spPr>
          <a:xfrm>
            <a:off x="406400" y="942975"/>
            <a:ext cx="5486400" cy="4981500"/>
          </a:xfrm>
          <a:prstGeom prst="rect">
            <a:avLst/>
          </a:prstGeom>
          <a:noFill/>
          <a:ln>
            <a:noFill/>
          </a:ln>
        </p:spPr>
        <p:txBody>
          <a:bodyPr spcFirstLastPara="1" wrap="square" lIns="91425" tIns="0" rIns="91425" bIns="45700" anchor="t" anchorCtr="0">
            <a:noAutofit/>
          </a:bodyPr>
          <a:lstStyle>
            <a:lvl1pPr marL="457200" lvl="0" indent="-228600" algn="l">
              <a:spcBef>
                <a:spcPts val="300"/>
              </a:spcBef>
              <a:spcAft>
                <a:spcPts val="0"/>
              </a:spcAft>
              <a:buSzPts val="1400"/>
              <a:buNone/>
              <a:defRPr sz="1600">
                <a:solidFill>
                  <a:srgbClr val="3F3F3F"/>
                </a:solidFill>
              </a:defRPr>
            </a:lvl1pPr>
            <a:lvl2pPr marL="914400" lvl="1" indent="-330200" algn="l">
              <a:spcBef>
                <a:spcPts val="300"/>
              </a:spcBef>
              <a:spcAft>
                <a:spcPts val="0"/>
              </a:spcAft>
              <a:buClr>
                <a:srgbClr val="3F3F3F"/>
              </a:buClr>
              <a:buSzPts val="1600"/>
              <a:buChar char="–"/>
              <a:defRPr sz="1600">
                <a:solidFill>
                  <a:srgbClr val="3F3F3F"/>
                </a:solidFill>
              </a:defRPr>
            </a:lvl2pPr>
            <a:lvl3pPr marL="1371600" lvl="2" indent="-330200" algn="l">
              <a:spcBef>
                <a:spcPts val="300"/>
              </a:spcBef>
              <a:spcAft>
                <a:spcPts val="0"/>
              </a:spcAft>
              <a:buClr>
                <a:srgbClr val="3F3F3F"/>
              </a:buClr>
              <a:buSzPts val="1600"/>
              <a:buChar char="•"/>
              <a:defRPr sz="1600">
                <a:solidFill>
                  <a:srgbClr val="3F3F3F"/>
                </a:solidFill>
              </a:defRPr>
            </a:lvl3pPr>
            <a:lvl4pPr marL="1828800" lvl="3" indent="-330200" algn="l">
              <a:spcBef>
                <a:spcPts val="300"/>
              </a:spcBef>
              <a:spcAft>
                <a:spcPts val="0"/>
              </a:spcAft>
              <a:buClr>
                <a:srgbClr val="3F3F3F"/>
              </a:buClr>
              <a:buSzPts val="1600"/>
              <a:buChar char="–"/>
              <a:defRPr sz="1600">
                <a:solidFill>
                  <a:srgbClr val="3F3F3F"/>
                </a:solidFill>
              </a:defRPr>
            </a:lvl4pPr>
            <a:lvl5pPr marL="2286000" lvl="4" indent="-330200" algn="l">
              <a:spcBef>
                <a:spcPts val="300"/>
              </a:spcBef>
              <a:spcAft>
                <a:spcPts val="0"/>
              </a:spcAft>
              <a:buClr>
                <a:srgbClr val="3F3F3F"/>
              </a:buClr>
              <a:buSzPts val="1600"/>
              <a:buChar char="»"/>
              <a:defRPr sz="16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3" name="Google Shape;223;p40"/>
          <p:cNvSpPr txBox="1">
            <a:spLocks noGrp="1"/>
          </p:cNvSpPr>
          <p:nvPr>
            <p:ph type="body" idx="2"/>
          </p:nvPr>
        </p:nvSpPr>
        <p:spPr>
          <a:xfrm>
            <a:off x="6096000" y="942975"/>
            <a:ext cx="5486400" cy="4981500"/>
          </a:xfrm>
          <a:prstGeom prst="rect">
            <a:avLst/>
          </a:prstGeom>
          <a:noFill/>
          <a:ln>
            <a:noFill/>
          </a:ln>
        </p:spPr>
        <p:txBody>
          <a:bodyPr spcFirstLastPara="1" wrap="square" lIns="91425" tIns="0" rIns="91425" bIns="45700" anchor="t" anchorCtr="0">
            <a:noAutofit/>
          </a:bodyPr>
          <a:lstStyle>
            <a:lvl1pPr marL="457200" lvl="0" indent="-228600" algn="l">
              <a:spcBef>
                <a:spcPts val="300"/>
              </a:spcBef>
              <a:spcAft>
                <a:spcPts val="0"/>
              </a:spcAft>
              <a:buSzPts val="1400"/>
              <a:buNone/>
              <a:defRPr sz="1600">
                <a:solidFill>
                  <a:srgbClr val="3F3F3F"/>
                </a:solidFill>
              </a:defRPr>
            </a:lvl1pPr>
            <a:lvl2pPr marL="914400" lvl="1" indent="-330200" algn="l">
              <a:spcBef>
                <a:spcPts val="300"/>
              </a:spcBef>
              <a:spcAft>
                <a:spcPts val="0"/>
              </a:spcAft>
              <a:buClr>
                <a:srgbClr val="3F3F3F"/>
              </a:buClr>
              <a:buSzPts val="1600"/>
              <a:buChar char="–"/>
              <a:defRPr sz="1600">
                <a:solidFill>
                  <a:srgbClr val="3F3F3F"/>
                </a:solidFill>
              </a:defRPr>
            </a:lvl2pPr>
            <a:lvl3pPr marL="1371600" lvl="2" indent="-330200" algn="l">
              <a:spcBef>
                <a:spcPts val="300"/>
              </a:spcBef>
              <a:spcAft>
                <a:spcPts val="0"/>
              </a:spcAft>
              <a:buClr>
                <a:srgbClr val="3F3F3F"/>
              </a:buClr>
              <a:buSzPts val="1600"/>
              <a:buChar char="•"/>
              <a:defRPr sz="1600">
                <a:solidFill>
                  <a:srgbClr val="3F3F3F"/>
                </a:solidFill>
              </a:defRPr>
            </a:lvl3pPr>
            <a:lvl4pPr marL="1828800" lvl="3" indent="-330200" algn="l">
              <a:spcBef>
                <a:spcPts val="300"/>
              </a:spcBef>
              <a:spcAft>
                <a:spcPts val="0"/>
              </a:spcAft>
              <a:buClr>
                <a:srgbClr val="3F3F3F"/>
              </a:buClr>
              <a:buSzPts val="1600"/>
              <a:buChar char="–"/>
              <a:defRPr sz="1600">
                <a:solidFill>
                  <a:srgbClr val="3F3F3F"/>
                </a:solidFill>
              </a:defRPr>
            </a:lvl4pPr>
            <a:lvl5pPr marL="2286000" lvl="4" indent="-330200" algn="l">
              <a:spcBef>
                <a:spcPts val="300"/>
              </a:spcBef>
              <a:spcAft>
                <a:spcPts val="0"/>
              </a:spcAft>
              <a:buClr>
                <a:srgbClr val="3F3F3F"/>
              </a:buClr>
              <a:buSzPts val="1600"/>
              <a:buChar char="»"/>
              <a:defRPr sz="16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hort Title - 2 Odd Sections">
  <p:cSld name="Short Title - 2 Odd Sections">
    <p:spTree>
      <p:nvGrpSpPr>
        <p:cNvPr id="1" name="Shape 224"/>
        <p:cNvGrpSpPr/>
        <p:nvPr/>
      </p:nvGrpSpPr>
      <p:grpSpPr>
        <a:xfrm>
          <a:off x="0" y="0"/>
          <a:ext cx="0" cy="0"/>
          <a:chOff x="0" y="0"/>
          <a:chExt cx="0" cy="0"/>
        </a:xfrm>
      </p:grpSpPr>
      <p:sp>
        <p:nvSpPr>
          <p:cNvPr id="225" name="Google Shape;225;p41"/>
          <p:cNvSpPr txBox="1">
            <a:spLocks noGrp="1"/>
          </p:cNvSpPr>
          <p:nvPr>
            <p:ph type="title"/>
          </p:nvPr>
        </p:nvSpPr>
        <p:spPr>
          <a:xfrm>
            <a:off x="406400" y="274638"/>
            <a:ext cx="11175900" cy="538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41"/>
          <p:cNvSpPr txBox="1">
            <a:spLocks noGrp="1"/>
          </p:cNvSpPr>
          <p:nvPr>
            <p:ph type="ftr" idx="11"/>
          </p:nvPr>
        </p:nvSpPr>
        <p:spPr>
          <a:xfrm>
            <a:off x="413315" y="6470426"/>
            <a:ext cx="3867000" cy="217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7" name="Google Shape;227;p41"/>
          <p:cNvSpPr txBox="1">
            <a:spLocks noGrp="1"/>
          </p:cNvSpPr>
          <p:nvPr>
            <p:ph type="sldNum" idx="12"/>
          </p:nvPr>
        </p:nvSpPr>
        <p:spPr>
          <a:xfrm>
            <a:off x="0" y="6324600"/>
            <a:ext cx="12192000" cy="381000"/>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None/>
              <a:defRPr sz="1000">
                <a:solidFill>
                  <a:srgbClr val="898989"/>
                </a:solidFill>
                <a:latin typeface="Arial"/>
                <a:ea typeface="Arial"/>
                <a:cs typeface="Arial"/>
                <a:sym typeface="Arial"/>
              </a:defRPr>
            </a:lvl1pPr>
            <a:lvl2pPr marL="0" lvl="1" indent="0" algn="ctr">
              <a:spcBef>
                <a:spcPts val="0"/>
              </a:spcBef>
              <a:spcAft>
                <a:spcPts val="0"/>
              </a:spcAft>
              <a:buNone/>
              <a:defRPr sz="1000">
                <a:solidFill>
                  <a:srgbClr val="898989"/>
                </a:solidFill>
                <a:latin typeface="Arial"/>
                <a:ea typeface="Arial"/>
                <a:cs typeface="Arial"/>
                <a:sym typeface="Arial"/>
              </a:defRPr>
            </a:lvl2pPr>
            <a:lvl3pPr marL="0" lvl="2" indent="0" algn="ctr">
              <a:spcBef>
                <a:spcPts val="0"/>
              </a:spcBef>
              <a:spcAft>
                <a:spcPts val="0"/>
              </a:spcAft>
              <a:buNone/>
              <a:defRPr sz="1000">
                <a:solidFill>
                  <a:srgbClr val="898989"/>
                </a:solidFill>
                <a:latin typeface="Arial"/>
                <a:ea typeface="Arial"/>
                <a:cs typeface="Arial"/>
                <a:sym typeface="Arial"/>
              </a:defRPr>
            </a:lvl3pPr>
            <a:lvl4pPr marL="0" lvl="3" indent="0" algn="ctr">
              <a:spcBef>
                <a:spcPts val="0"/>
              </a:spcBef>
              <a:spcAft>
                <a:spcPts val="0"/>
              </a:spcAft>
              <a:buNone/>
              <a:defRPr sz="1000">
                <a:solidFill>
                  <a:srgbClr val="898989"/>
                </a:solidFill>
                <a:latin typeface="Arial"/>
                <a:ea typeface="Arial"/>
                <a:cs typeface="Arial"/>
                <a:sym typeface="Arial"/>
              </a:defRPr>
            </a:lvl4pPr>
            <a:lvl5pPr marL="0" lvl="4" indent="0" algn="ctr">
              <a:spcBef>
                <a:spcPts val="0"/>
              </a:spcBef>
              <a:spcAft>
                <a:spcPts val="0"/>
              </a:spcAft>
              <a:buNone/>
              <a:defRPr sz="1000">
                <a:solidFill>
                  <a:srgbClr val="898989"/>
                </a:solidFill>
                <a:latin typeface="Arial"/>
                <a:ea typeface="Arial"/>
                <a:cs typeface="Arial"/>
                <a:sym typeface="Arial"/>
              </a:defRPr>
            </a:lvl5pPr>
            <a:lvl6pPr marL="0" lvl="5" indent="0" algn="ctr">
              <a:spcBef>
                <a:spcPts val="0"/>
              </a:spcBef>
              <a:spcAft>
                <a:spcPts val="0"/>
              </a:spcAft>
              <a:buNone/>
              <a:defRPr sz="1000">
                <a:solidFill>
                  <a:srgbClr val="898989"/>
                </a:solidFill>
                <a:latin typeface="Arial"/>
                <a:ea typeface="Arial"/>
                <a:cs typeface="Arial"/>
                <a:sym typeface="Arial"/>
              </a:defRPr>
            </a:lvl6pPr>
            <a:lvl7pPr marL="0" lvl="6" indent="0" algn="ctr">
              <a:spcBef>
                <a:spcPts val="0"/>
              </a:spcBef>
              <a:spcAft>
                <a:spcPts val="0"/>
              </a:spcAft>
              <a:buNone/>
              <a:defRPr sz="1000">
                <a:solidFill>
                  <a:srgbClr val="898989"/>
                </a:solidFill>
                <a:latin typeface="Arial"/>
                <a:ea typeface="Arial"/>
                <a:cs typeface="Arial"/>
                <a:sym typeface="Arial"/>
              </a:defRPr>
            </a:lvl7pPr>
            <a:lvl8pPr marL="0" lvl="7" indent="0" algn="ctr">
              <a:spcBef>
                <a:spcPts val="0"/>
              </a:spcBef>
              <a:spcAft>
                <a:spcPts val="0"/>
              </a:spcAft>
              <a:buNone/>
              <a:defRPr sz="1000">
                <a:solidFill>
                  <a:srgbClr val="898989"/>
                </a:solidFill>
                <a:latin typeface="Arial"/>
                <a:ea typeface="Arial"/>
                <a:cs typeface="Arial"/>
                <a:sym typeface="Arial"/>
              </a:defRPr>
            </a:lvl8pPr>
            <a:lvl9pPr marL="0" lvl="8" indent="0" algn="ctr">
              <a:spcBef>
                <a:spcPts val="0"/>
              </a:spcBef>
              <a:spcAft>
                <a:spcPts val="0"/>
              </a:spcAft>
              <a:buNone/>
              <a:defRPr sz="1000">
                <a:solidFill>
                  <a:srgbClr val="898989"/>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228" name="Google Shape;228;p41"/>
          <p:cNvSpPr txBox="1">
            <a:spLocks noGrp="1"/>
          </p:cNvSpPr>
          <p:nvPr>
            <p:ph type="body" idx="1"/>
          </p:nvPr>
        </p:nvSpPr>
        <p:spPr>
          <a:xfrm>
            <a:off x="406400" y="942975"/>
            <a:ext cx="3594000" cy="5000700"/>
          </a:xfrm>
          <a:prstGeom prst="rect">
            <a:avLst/>
          </a:prstGeom>
          <a:noFill/>
          <a:ln>
            <a:noFill/>
          </a:ln>
        </p:spPr>
        <p:txBody>
          <a:bodyPr spcFirstLastPara="1" wrap="square" lIns="91425" tIns="45700" rIns="91425" bIns="45700" anchor="t" anchorCtr="0">
            <a:noAutofit/>
          </a:bodyPr>
          <a:lstStyle>
            <a:lvl1pPr marL="457200" lvl="0" indent="-228600" algn="l">
              <a:spcBef>
                <a:spcPts val="300"/>
              </a:spcBef>
              <a:spcAft>
                <a:spcPts val="0"/>
              </a:spcAft>
              <a:buSzPts val="1400"/>
              <a:buNone/>
              <a:defRPr sz="1600">
                <a:solidFill>
                  <a:srgbClr val="3F3F3F"/>
                </a:solidFill>
              </a:defRPr>
            </a:lvl1pPr>
            <a:lvl2pPr marL="914400" lvl="1" indent="-330200" algn="l">
              <a:spcBef>
                <a:spcPts val="300"/>
              </a:spcBef>
              <a:spcAft>
                <a:spcPts val="0"/>
              </a:spcAft>
              <a:buClr>
                <a:srgbClr val="3F3F3F"/>
              </a:buClr>
              <a:buSzPts val="1600"/>
              <a:buChar char="–"/>
              <a:defRPr sz="1600">
                <a:solidFill>
                  <a:srgbClr val="3F3F3F"/>
                </a:solidFill>
              </a:defRPr>
            </a:lvl2pPr>
            <a:lvl3pPr marL="1371600" lvl="2" indent="-330200" algn="l">
              <a:spcBef>
                <a:spcPts val="300"/>
              </a:spcBef>
              <a:spcAft>
                <a:spcPts val="0"/>
              </a:spcAft>
              <a:buClr>
                <a:srgbClr val="3F3F3F"/>
              </a:buClr>
              <a:buSzPts val="1600"/>
              <a:buChar char="•"/>
              <a:defRPr sz="1600">
                <a:solidFill>
                  <a:srgbClr val="3F3F3F"/>
                </a:solidFill>
              </a:defRPr>
            </a:lvl3pPr>
            <a:lvl4pPr marL="1828800" lvl="3" indent="-330200" algn="l">
              <a:spcBef>
                <a:spcPts val="300"/>
              </a:spcBef>
              <a:spcAft>
                <a:spcPts val="0"/>
              </a:spcAft>
              <a:buClr>
                <a:srgbClr val="3F3F3F"/>
              </a:buClr>
              <a:buSzPts val="1600"/>
              <a:buChar char="–"/>
              <a:defRPr sz="1600">
                <a:solidFill>
                  <a:srgbClr val="3F3F3F"/>
                </a:solidFill>
              </a:defRPr>
            </a:lvl4pPr>
            <a:lvl5pPr marL="2286000" lvl="4" indent="-330200" algn="l">
              <a:spcBef>
                <a:spcPts val="300"/>
              </a:spcBef>
              <a:spcAft>
                <a:spcPts val="0"/>
              </a:spcAft>
              <a:buClr>
                <a:srgbClr val="3F3F3F"/>
              </a:buClr>
              <a:buSzPts val="1600"/>
              <a:buChar char="»"/>
              <a:defRPr sz="16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9" name="Google Shape;229;p41"/>
          <p:cNvSpPr txBox="1">
            <a:spLocks noGrp="1"/>
          </p:cNvSpPr>
          <p:nvPr>
            <p:ph type="body" idx="2"/>
          </p:nvPr>
        </p:nvSpPr>
        <p:spPr>
          <a:xfrm>
            <a:off x="4127500" y="942975"/>
            <a:ext cx="7455000" cy="5000700"/>
          </a:xfrm>
          <a:prstGeom prst="rect">
            <a:avLst/>
          </a:prstGeom>
          <a:noFill/>
          <a:ln>
            <a:noFill/>
          </a:ln>
        </p:spPr>
        <p:txBody>
          <a:bodyPr spcFirstLastPara="1" wrap="square" lIns="91425" tIns="45700" rIns="91425" bIns="45700" anchor="t" anchorCtr="0">
            <a:noAutofit/>
          </a:bodyPr>
          <a:lstStyle>
            <a:lvl1pPr marL="457200" lvl="0" indent="-228600" algn="l">
              <a:spcBef>
                <a:spcPts val="300"/>
              </a:spcBef>
              <a:spcAft>
                <a:spcPts val="0"/>
              </a:spcAft>
              <a:buSzPts val="1400"/>
              <a:buNone/>
              <a:defRPr sz="1600">
                <a:solidFill>
                  <a:srgbClr val="3F3F3F"/>
                </a:solidFill>
              </a:defRPr>
            </a:lvl1pPr>
            <a:lvl2pPr marL="914400" lvl="1" indent="-330200" algn="l">
              <a:spcBef>
                <a:spcPts val="300"/>
              </a:spcBef>
              <a:spcAft>
                <a:spcPts val="0"/>
              </a:spcAft>
              <a:buClr>
                <a:srgbClr val="3F3F3F"/>
              </a:buClr>
              <a:buSzPts val="1600"/>
              <a:buChar char="–"/>
              <a:defRPr sz="1600">
                <a:solidFill>
                  <a:srgbClr val="3F3F3F"/>
                </a:solidFill>
              </a:defRPr>
            </a:lvl2pPr>
            <a:lvl3pPr marL="1371600" lvl="2" indent="-330200" algn="l">
              <a:spcBef>
                <a:spcPts val="300"/>
              </a:spcBef>
              <a:spcAft>
                <a:spcPts val="0"/>
              </a:spcAft>
              <a:buClr>
                <a:srgbClr val="3F3F3F"/>
              </a:buClr>
              <a:buSzPts val="1600"/>
              <a:buChar char="•"/>
              <a:defRPr sz="1600">
                <a:solidFill>
                  <a:srgbClr val="3F3F3F"/>
                </a:solidFill>
              </a:defRPr>
            </a:lvl3pPr>
            <a:lvl4pPr marL="1828800" lvl="3" indent="-330200" algn="l">
              <a:spcBef>
                <a:spcPts val="300"/>
              </a:spcBef>
              <a:spcAft>
                <a:spcPts val="0"/>
              </a:spcAft>
              <a:buClr>
                <a:srgbClr val="3F3F3F"/>
              </a:buClr>
              <a:buSzPts val="1600"/>
              <a:buChar char="–"/>
              <a:defRPr sz="1600">
                <a:solidFill>
                  <a:srgbClr val="3F3F3F"/>
                </a:solidFill>
              </a:defRPr>
            </a:lvl4pPr>
            <a:lvl5pPr marL="2286000" lvl="4" indent="-330200" algn="l">
              <a:spcBef>
                <a:spcPts val="300"/>
              </a:spcBef>
              <a:spcAft>
                <a:spcPts val="0"/>
              </a:spcAft>
              <a:buClr>
                <a:srgbClr val="3F3F3F"/>
              </a:buClr>
              <a:buSzPts val="1600"/>
              <a:buChar char="»"/>
              <a:defRPr sz="16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hort Title - Quad-Chart">
  <p:cSld name="Short Title - Quad-Chart">
    <p:spTree>
      <p:nvGrpSpPr>
        <p:cNvPr id="1" name="Shape 230"/>
        <p:cNvGrpSpPr/>
        <p:nvPr/>
      </p:nvGrpSpPr>
      <p:grpSpPr>
        <a:xfrm>
          <a:off x="0" y="0"/>
          <a:ext cx="0" cy="0"/>
          <a:chOff x="0" y="0"/>
          <a:chExt cx="0" cy="0"/>
        </a:xfrm>
      </p:grpSpPr>
      <p:sp>
        <p:nvSpPr>
          <p:cNvPr id="231" name="Google Shape;231;p42"/>
          <p:cNvSpPr txBox="1">
            <a:spLocks noGrp="1"/>
          </p:cNvSpPr>
          <p:nvPr>
            <p:ph type="title"/>
          </p:nvPr>
        </p:nvSpPr>
        <p:spPr>
          <a:xfrm>
            <a:off x="406400" y="274638"/>
            <a:ext cx="11175900" cy="538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42"/>
          <p:cNvSpPr txBox="1">
            <a:spLocks noGrp="1"/>
          </p:cNvSpPr>
          <p:nvPr>
            <p:ph type="ftr" idx="11"/>
          </p:nvPr>
        </p:nvSpPr>
        <p:spPr>
          <a:xfrm>
            <a:off x="413315" y="6470426"/>
            <a:ext cx="3867000" cy="217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33" name="Google Shape;233;p42"/>
          <p:cNvSpPr txBox="1">
            <a:spLocks noGrp="1"/>
          </p:cNvSpPr>
          <p:nvPr>
            <p:ph type="sldNum" idx="12"/>
          </p:nvPr>
        </p:nvSpPr>
        <p:spPr>
          <a:xfrm>
            <a:off x="0" y="6324600"/>
            <a:ext cx="12192000" cy="381000"/>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None/>
              <a:defRPr sz="1000">
                <a:solidFill>
                  <a:srgbClr val="898989"/>
                </a:solidFill>
                <a:latin typeface="Arial"/>
                <a:ea typeface="Arial"/>
                <a:cs typeface="Arial"/>
                <a:sym typeface="Arial"/>
              </a:defRPr>
            </a:lvl1pPr>
            <a:lvl2pPr marL="0" lvl="1" indent="0" algn="ctr">
              <a:spcBef>
                <a:spcPts val="0"/>
              </a:spcBef>
              <a:spcAft>
                <a:spcPts val="0"/>
              </a:spcAft>
              <a:buNone/>
              <a:defRPr sz="1000">
                <a:solidFill>
                  <a:srgbClr val="898989"/>
                </a:solidFill>
                <a:latin typeface="Arial"/>
                <a:ea typeface="Arial"/>
                <a:cs typeface="Arial"/>
                <a:sym typeface="Arial"/>
              </a:defRPr>
            </a:lvl2pPr>
            <a:lvl3pPr marL="0" lvl="2" indent="0" algn="ctr">
              <a:spcBef>
                <a:spcPts val="0"/>
              </a:spcBef>
              <a:spcAft>
                <a:spcPts val="0"/>
              </a:spcAft>
              <a:buNone/>
              <a:defRPr sz="1000">
                <a:solidFill>
                  <a:srgbClr val="898989"/>
                </a:solidFill>
                <a:latin typeface="Arial"/>
                <a:ea typeface="Arial"/>
                <a:cs typeface="Arial"/>
                <a:sym typeface="Arial"/>
              </a:defRPr>
            </a:lvl3pPr>
            <a:lvl4pPr marL="0" lvl="3" indent="0" algn="ctr">
              <a:spcBef>
                <a:spcPts val="0"/>
              </a:spcBef>
              <a:spcAft>
                <a:spcPts val="0"/>
              </a:spcAft>
              <a:buNone/>
              <a:defRPr sz="1000">
                <a:solidFill>
                  <a:srgbClr val="898989"/>
                </a:solidFill>
                <a:latin typeface="Arial"/>
                <a:ea typeface="Arial"/>
                <a:cs typeface="Arial"/>
                <a:sym typeface="Arial"/>
              </a:defRPr>
            </a:lvl4pPr>
            <a:lvl5pPr marL="0" lvl="4" indent="0" algn="ctr">
              <a:spcBef>
                <a:spcPts val="0"/>
              </a:spcBef>
              <a:spcAft>
                <a:spcPts val="0"/>
              </a:spcAft>
              <a:buNone/>
              <a:defRPr sz="1000">
                <a:solidFill>
                  <a:srgbClr val="898989"/>
                </a:solidFill>
                <a:latin typeface="Arial"/>
                <a:ea typeface="Arial"/>
                <a:cs typeface="Arial"/>
                <a:sym typeface="Arial"/>
              </a:defRPr>
            </a:lvl5pPr>
            <a:lvl6pPr marL="0" lvl="5" indent="0" algn="ctr">
              <a:spcBef>
                <a:spcPts val="0"/>
              </a:spcBef>
              <a:spcAft>
                <a:spcPts val="0"/>
              </a:spcAft>
              <a:buNone/>
              <a:defRPr sz="1000">
                <a:solidFill>
                  <a:srgbClr val="898989"/>
                </a:solidFill>
                <a:latin typeface="Arial"/>
                <a:ea typeface="Arial"/>
                <a:cs typeface="Arial"/>
                <a:sym typeface="Arial"/>
              </a:defRPr>
            </a:lvl6pPr>
            <a:lvl7pPr marL="0" lvl="6" indent="0" algn="ctr">
              <a:spcBef>
                <a:spcPts val="0"/>
              </a:spcBef>
              <a:spcAft>
                <a:spcPts val="0"/>
              </a:spcAft>
              <a:buNone/>
              <a:defRPr sz="1000">
                <a:solidFill>
                  <a:srgbClr val="898989"/>
                </a:solidFill>
                <a:latin typeface="Arial"/>
                <a:ea typeface="Arial"/>
                <a:cs typeface="Arial"/>
                <a:sym typeface="Arial"/>
              </a:defRPr>
            </a:lvl7pPr>
            <a:lvl8pPr marL="0" lvl="7" indent="0" algn="ctr">
              <a:spcBef>
                <a:spcPts val="0"/>
              </a:spcBef>
              <a:spcAft>
                <a:spcPts val="0"/>
              </a:spcAft>
              <a:buNone/>
              <a:defRPr sz="1000">
                <a:solidFill>
                  <a:srgbClr val="898989"/>
                </a:solidFill>
                <a:latin typeface="Arial"/>
                <a:ea typeface="Arial"/>
                <a:cs typeface="Arial"/>
                <a:sym typeface="Arial"/>
              </a:defRPr>
            </a:lvl8pPr>
            <a:lvl9pPr marL="0" lvl="8" indent="0" algn="ctr">
              <a:spcBef>
                <a:spcPts val="0"/>
              </a:spcBef>
              <a:spcAft>
                <a:spcPts val="0"/>
              </a:spcAft>
              <a:buNone/>
              <a:defRPr sz="1000">
                <a:solidFill>
                  <a:srgbClr val="898989"/>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234" name="Google Shape;234;p42"/>
          <p:cNvSpPr txBox="1">
            <a:spLocks noGrp="1"/>
          </p:cNvSpPr>
          <p:nvPr>
            <p:ph type="body" idx="1"/>
          </p:nvPr>
        </p:nvSpPr>
        <p:spPr>
          <a:xfrm>
            <a:off x="406400" y="942975"/>
            <a:ext cx="5486400" cy="2423100"/>
          </a:xfrm>
          <a:prstGeom prst="rect">
            <a:avLst/>
          </a:prstGeom>
          <a:noFill/>
          <a:ln>
            <a:noFill/>
          </a:ln>
        </p:spPr>
        <p:txBody>
          <a:bodyPr spcFirstLastPara="1" wrap="square" lIns="91425" tIns="45700" rIns="91425" bIns="45700" anchor="t" anchorCtr="0">
            <a:noAutofit/>
          </a:bodyPr>
          <a:lstStyle>
            <a:lvl1pPr marL="457200" lvl="0" indent="-228600" algn="l">
              <a:spcBef>
                <a:spcPts val="300"/>
              </a:spcBef>
              <a:spcAft>
                <a:spcPts val="0"/>
              </a:spcAft>
              <a:buSzPts val="1400"/>
              <a:buNone/>
              <a:defRPr sz="1600">
                <a:solidFill>
                  <a:srgbClr val="3F3F3F"/>
                </a:solidFill>
              </a:defRPr>
            </a:lvl1pPr>
            <a:lvl2pPr marL="914400" lvl="1" indent="-330200" algn="l">
              <a:spcBef>
                <a:spcPts val="300"/>
              </a:spcBef>
              <a:spcAft>
                <a:spcPts val="0"/>
              </a:spcAft>
              <a:buClr>
                <a:srgbClr val="3F3F3F"/>
              </a:buClr>
              <a:buSzPts val="1600"/>
              <a:buChar char="–"/>
              <a:defRPr sz="1600">
                <a:solidFill>
                  <a:srgbClr val="3F3F3F"/>
                </a:solidFill>
              </a:defRPr>
            </a:lvl2pPr>
            <a:lvl3pPr marL="1371600" lvl="2" indent="-330200" algn="l">
              <a:spcBef>
                <a:spcPts val="300"/>
              </a:spcBef>
              <a:spcAft>
                <a:spcPts val="0"/>
              </a:spcAft>
              <a:buClr>
                <a:srgbClr val="3F3F3F"/>
              </a:buClr>
              <a:buSzPts val="1600"/>
              <a:buChar char="•"/>
              <a:defRPr sz="1600">
                <a:solidFill>
                  <a:srgbClr val="3F3F3F"/>
                </a:solidFill>
              </a:defRPr>
            </a:lvl3pPr>
            <a:lvl4pPr marL="1828800" lvl="3" indent="-330200" algn="l">
              <a:spcBef>
                <a:spcPts val="300"/>
              </a:spcBef>
              <a:spcAft>
                <a:spcPts val="0"/>
              </a:spcAft>
              <a:buClr>
                <a:srgbClr val="3F3F3F"/>
              </a:buClr>
              <a:buSzPts val="1600"/>
              <a:buChar char="–"/>
              <a:defRPr sz="1600">
                <a:solidFill>
                  <a:srgbClr val="3F3F3F"/>
                </a:solidFill>
              </a:defRPr>
            </a:lvl4pPr>
            <a:lvl5pPr marL="2286000" lvl="4" indent="-330200" algn="l">
              <a:spcBef>
                <a:spcPts val="300"/>
              </a:spcBef>
              <a:spcAft>
                <a:spcPts val="0"/>
              </a:spcAft>
              <a:buClr>
                <a:srgbClr val="3F3F3F"/>
              </a:buClr>
              <a:buSzPts val="1600"/>
              <a:buChar char="»"/>
              <a:defRPr sz="16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5" name="Google Shape;235;p42"/>
          <p:cNvSpPr txBox="1">
            <a:spLocks noGrp="1"/>
          </p:cNvSpPr>
          <p:nvPr>
            <p:ph type="body" idx="2"/>
          </p:nvPr>
        </p:nvSpPr>
        <p:spPr>
          <a:xfrm>
            <a:off x="6096000" y="942975"/>
            <a:ext cx="5486400" cy="2423100"/>
          </a:xfrm>
          <a:prstGeom prst="rect">
            <a:avLst/>
          </a:prstGeom>
          <a:noFill/>
          <a:ln>
            <a:noFill/>
          </a:ln>
        </p:spPr>
        <p:txBody>
          <a:bodyPr spcFirstLastPara="1" wrap="square" lIns="91425" tIns="45700" rIns="91425" bIns="45700" anchor="t" anchorCtr="0">
            <a:noAutofit/>
          </a:bodyPr>
          <a:lstStyle>
            <a:lvl1pPr marL="457200" lvl="0" indent="-228600" algn="l">
              <a:spcBef>
                <a:spcPts val="300"/>
              </a:spcBef>
              <a:spcAft>
                <a:spcPts val="0"/>
              </a:spcAft>
              <a:buSzPts val="1400"/>
              <a:buNone/>
              <a:defRPr sz="1600">
                <a:solidFill>
                  <a:srgbClr val="3F3F3F"/>
                </a:solidFill>
              </a:defRPr>
            </a:lvl1pPr>
            <a:lvl2pPr marL="914400" lvl="1" indent="-330200" algn="l">
              <a:spcBef>
                <a:spcPts val="300"/>
              </a:spcBef>
              <a:spcAft>
                <a:spcPts val="0"/>
              </a:spcAft>
              <a:buClr>
                <a:srgbClr val="3F3F3F"/>
              </a:buClr>
              <a:buSzPts val="1600"/>
              <a:buChar char="–"/>
              <a:defRPr sz="1600">
                <a:solidFill>
                  <a:srgbClr val="3F3F3F"/>
                </a:solidFill>
              </a:defRPr>
            </a:lvl2pPr>
            <a:lvl3pPr marL="1371600" lvl="2" indent="-330200" algn="l">
              <a:spcBef>
                <a:spcPts val="300"/>
              </a:spcBef>
              <a:spcAft>
                <a:spcPts val="0"/>
              </a:spcAft>
              <a:buClr>
                <a:srgbClr val="3F3F3F"/>
              </a:buClr>
              <a:buSzPts val="1600"/>
              <a:buChar char="•"/>
              <a:defRPr sz="1600">
                <a:solidFill>
                  <a:srgbClr val="3F3F3F"/>
                </a:solidFill>
              </a:defRPr>
            </a:lvl3pPr>
            <a:lvl4pPr marL="1828800" lvl="3" indent="-330200" algn="l">
              <a:spcBef>
                <a:spcPts val="300"/>
              </a:spcBef>
              <a:spcAft>
                <a:spcPts val="0"/>
              </a:spcAft>
              <a:buClr>
                <a:srgbClr val="3F3F3F"/>
              </a:buClr>
              <a:buSzPts val="1600"/>
              <a:buChar char="–"/>
              <a:defRPr sz="1600">
                <a:solidFill>
                  <a:srgbClr val="3F3F3F"/>
                </a:solidFill>
              </a:defRPr>
            </a:lvl4pPr>
            <a:lvl5pPr marL="2286000" lvl="4" indent="-330200" algn="l">
              <a:spcBef>
                <a:spcPts val="300"/>
              </a:spcBef>
              <a:spcAft>
                <a:spcPts val="0"/>
              </a:spcAft>
              <a:buClr>
                <a:srgbClr val="3F3F3F"/>
              </a:buClr>
              <a:buSzPts val="1600"/>
              <a:buChar char="»"/>
              <a:defRPr sz="16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6" name="Google Shape;236;p42"/>
          <p:cNvSpPr txBox="1">
            <a:spLocks noGrp="1"/>
          </p:cNvSpPr>
          <p:nvPr>
            <p:ph type="body" idx="3"/>
          </p:nvPr>
        </p:nvSpPr>
        <p:spPr>
          <a:xfrm>
            <a:off x="406400" y="3459480"/>
            <a:ext cx="5486400" cy="2423100"/>
          </a:xfrm>
          <a:prstGeom prst="rect">
            <a:avLst/>
          </a:prstGeom>
          <a:noFill/>
          <a:ln>
            <a:noFill/>
          </a:ln>
        </p:spPr>
        <p:txBody>
          <a:bodyPr spcFirstLastPara="1" wrap="square" lIns="91425" tIns="45700" rIns="91425" bIns="45700" anchor="t" anchorCtr="0">
            <a:noAutofit/>
          </a:bodyPr>
          <a:lstStyle>
            <a:lvl1pPr marL="457200" lvl="0" indent="-228600" algn="l">
              <a:spcBef>
                <a:spcPts val="300"/>
              </a:spcBef>
              <a:spcAft>
                <a:spcPts val="0"/>
              </a:spcAft>
              <a:buSzPts val="1400"/>
              <a:buNone/>
              <a:defRPr sz="1600">
                <a:solidFill>
                  <a:srgbClr val="3F3F3F"/>
                </a:solidFill>
              </a:defRPr>
            </a:lvl1pPr>
            <a:lvl2pPr marL="914400" lvl="1" indent="-330200" algn="l">
              <a:spcBef>
                <a:spcPts val="300"/>
              </a:spcBef>
              <a:spcAft>
                <a:spcPts val="0"/>
              </a:spcAft>
              <a:buClr>
                <a:srgbClr val="3F3F3F"/>
              </a:buClr>
              <a:buSzPts val="1600"/>
              <a:buChar char="–"/>
              <a:defRPr sz="1600">
                <a:solidFill>
                  <a:srgbClr val="3F3F3F"/>
                </a:solidFill>
              </a:defRPr>
            </a:lvl2pPr>
            <a:lvl3pPr marL="1371600" lvl="2" indent="-330200" algn="l">
              <a:spcBef>
                <a:spcPts val="300"/>
              </a:spcBef>
              <a:spcAft>
                <a:spcPts val="0"/>
              </a:spcAft>
              <a:buClr>
                <a:srgbClr val="3F3F3F"/>
              </a:buClr>
              <a:buSzPts val="1600"/>
              <a:buChar char="•"/>
              <a:defRPr sz="1600">
                <a:solidFill>
                  <a:srgbClr val="3F3F3F"/>
                </a:solidFill>
              </a:defRPr>
            </a:lvl3pPr>
            <a:lvl4pPr marL="1828800" lvl="3" indent="-330200" algn="l">
              <a:spcBef>
                <a:spcPts val="300"/>
              </a:spcBef>
              <a:spcAft>
                <a:spcPts val="0"/>
              </a:spcAft>
              <a:buClr>
                <a:srgbClr val="3F3F3F"/>
              </a:buClr>
              <a:buSzPts val="1600"/>
              <a:buChar char="–"/>
              <a:defRPr sz="1600">
                <a:solidFill>
                  <a:srgbClr val="3F3F3F"/>
                </a:solidFill>
              </a:defRPr>
            </a:lvl4pPr>
            <a:lvl5pPr marL="2286000" lvl="4" indent="-330200" algn="l">
              <a:spcBef>
                <a:spcPts val="300"/>
              </a:spcBef>
              <a:spcAft>
                <a:spcPts val="0"/>
              </a:spcAft>
              <a:buClr>
                <a:srgbClr val="3F3F3F"/>
              </a:buClr>
              <a:buSzPts val="1600"/>
              <a:buChar char="»"/>
              <a:defRPr sz="16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7" name="Google Shape;237;p42"/>
          <p:cNvSpPr txBox="1">
            <a:spLocks noGrp="1"/>
          </p:cNvSpPr>
          <p:nvPr>
            <p:ph type="body" idx="4"/>
          </p:nvPr>
        </p:nvSpPr>
        <p:spPr>
          <a:xfrm>
            <a:off x="6096000" y="3459480"/>
            <a:ext cx="5486400" cy="2423100"/>
          </a:xfrm>
          <a:prstGeom prst="rect">
            <a:avLst/>
          </a:prstGeom>
          <a:noFill/>
          <a:ln>
            <a:noFill/>
          </a:ln>
        </p:spPr>
        <p:txBody>
          <a:bodyPr spcFirstLastPara="1" wrap="square" lIns="91425" tIns="45700" rIns="91425" bIns="45700" anchor="t" anchorCtr="0">
            <a:noAutofit/>
          </a:bodyPr>
          <a:lstStyle>
            <a:lvl1pPr marL="457200" lvl="0" indent="-228600" algn="l">
              <a:spcBef>
                <a:spcPts val="300"/>
              </a:spcBef>
              <a:spcAft>
                <a:spcPts val="0"/>
              </a:spcAft>
              <a:buSzPts val="1400"/>
              <a:buNone/>
              <a:defRPr sz="1600">
                <a:solidFill>
                  <a:srgbClr val="3F3F3F"/>
                </a:solidFill>
              </a:defRPr>
            </a:lvl1pPr>
            <a:lvl2pPr marL="914400" lvl="1" indent="-330200" algn="l">
              <a:spcBef>
                <a:spcPts val="300"/>
              </a:spcBef>
              <a:spcAft>
                <a:spcPts val="0"/>
              </a:spcAft>
              <a:buClr>
                <a:srgbClr val="3F3F3F"/>
              </a:buClr>
              <a:buSzPts val="1600"/>
              <a:buChar char="–"/>
              <a:defRPr sz="1600">
                <a:solidFill>
                  <a:srgbClr val="3F3F3F"/>
                </a:solidFill>
              </a:defRPr>
            </a:lvl2pPr>
            <a:lvl3pPr marL="1371600" lvl="2" indent="-330200" algn="l">
              <a:spcBef>
                <a:spcPts val="300"/>
              </a:spcBef>
              <a:spcAft>
                <a:spcPts val="0"/>
              </a:spcAft>
              <a:buClr>
                <a:srgbClr val="3F3F3F"/>
              </a:buClr>
              <a:buSzPts val="1600"/>
              <a:buChar char="•"/>
              <a:defRPr sz="1600">
                <a:solidFill>
                  <a:srgbClr val="3F3F3F"/>
                </a:solidFill>
              </a:defRPr>
            </a:lvl3pPr>
            <a:lvl4pPr marL="1828800" lvl="3" indent="-330200" algn="l">
              <a:spcBef>
                <a:spcPts val="300"/>
              </a:spcBef>
              <a:spcAft>
                <a:spcPts val="0"/>
              </a:spcAft>
              <a:buClr>
                <a:srgbClr val="3F3F3F"/>
              </a:buClr>
              <a:buSzPts val="1600"/>
              <a:buChar char="–"/>
              <a:defRPr sz="1600">
                <a:solidFill>
                  <a:srgbClr val="3F3F3F"/>
                </a:solidFill>
              </a:defRPr>
            </a:lvl4pPr>
            <a:lvl5pPr marL="2286000" lvl="4" indent="-330200" algn="l">
              <a:spcBef>
                <a:spcPts val="300"/>
              </a:spcBef>
              <a:spcAft>
                <a:spcPts val="0"/>
              </a:spcAft>
              <a:buClr>
                <a:srgbClr val="3F3F3F"/>
              </a:buClr>
              <a:buSzPts val="1600"/>
              <a:buChar char="»"/>
              <a:defRPr sz="16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cxnSp>
        <p:nvCxnSpPr>
          <p:cNvPr id="238" name="Google Shape;238;p42"/>
          <p:cNvCxnSpPr/>
          <p:nvPr/>
        </p:nvCxnSpPr>
        <p:spPr>
          <a:xfrm>
            <a:off x="406400" y="3409950"/>
            <a:ext cx="11175900" cy="0"/>
          </a:xfrm>
          <a:prstGeom prst="straightConnector1">
            <a:avLst/>
          </a:prstGeom>
          <a:noFill/>
          <a:ln w="9525" cap="flat" cmpd="sng">
            <a:solidFill>
              <a:schemeClr val="accent6"/>
            </a:solidFill>
            <a:prstDash val="solid"/>
            <a:round/>
            <a:headEnd type="none" w="sm" len="sm"/>
            <a:tailEnd type="none" w="sm" len="sm"/>
          </a:ln>
        </p:spPr>
      </p:cxnSp>
      <p:cxnSp>
        <p:nvCxnSpPr>
          <p:cNvPr id="239" name="Google Shape;239;p42"/>
          <p:cNvCxnSpPr/>
          <p:nvPr/>
        </p:nvCxnSpPr>
        <p:spPr>
          <a:xfrm>
            <a:off x="5990527" y="942975"/>
            <a:ext cx="0" cy="4939800"/>
          </a:xfrm>
          <a:prstGeom prst="straightConnector1">
            <a:avLst/>
          </a:prstGeom>
          <a:noFill/>
          <a:ln w="9525" cap="flat" cmpd="sng">
            <a:solidFill>
              <a:schemeClr val="accent6"/>
            </a:solidFill>
            <a:prstDash val="solid"/>
            <a:round/>
            <a:headEnd type="none" w="sm" len="sm"/>
            <a:tailEnd type="none" w="sm" len="sm"/>
          </a:ln>
        </p:spPr>
      </p:cxnSp>
    </p:spTree>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40"/>
        <p:cNvGrpSpPr/>
        <p:nvPr/>
      </p:nvGrpSpPr>
      <p:grpSpPr>
        <a:xfrm>
          <a:off x="0" y="0"/>
          <a:ext cx="0" cy="0"/>
          <a:chOff x="0" y="0"/>
          <a:chExt cx="0" cy="0"/>
        </a:xfrm>
      </p:grpSpPr>
      <p:sp>
        <p:nvSpPr>
          <p:cNvPr id="241" name="Google Shape;241;p43"/>
          <p:cNvSpPr txBox="1">
            <a:spLocks noGrp="1"/>
          </p:cNvSpPr>
          <p:nvPr>
            <p:ph type="title"/>
          </p:nvPr>
        </p:nvSpPr>
        <p:spPr>
          <a:xfrm>
            <a:off x="406400" y="2286001"/>
            <a:ext cx="11175900" cy="12858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3600">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2" name="Google Shape;242;p43"/>
          <p:cNvSpPr txBox="1">
            <a:spLocks noGrp="1"/>
          </p:cNvSpPr>
          <p:nvPr>
            <p:ph type="body" idx="1"/>
          </p:nvPr>
        </p:nvSpPr>
        <p:spPr>
          <a:xfrm>
            <a:off x="406400" y="3687763"/>
            <a:ext cx="11175900" cy="854100"/>
          </a:xfrm>
          <a:prstGeom prst="rect">
            <a:avLst/>
          </a:prstGeom>
          <a:noFill/>
          <a:ln>
            <a:noFill/>
          </a:ln>
        </p:spPr>
        <p:txBody>
          <a:bodyPr spcFirstLastPara="1" wrap="square" lIns="91425" tIns="45700" rIns="91425" bIns="45700" anchor="t" anchorCtr="0">
            <a:noAutofit/>
          </a:bodyPr>
          <a:lstStyle>
            <a:lvl1pPr marL="457200" lvl="0" indent="-228600" algn="l">
              <a:spcBef>
                <a:spcPts val="300"/>
              </a:spcBef>
              <a:spcAft>
                <a:spcPts val="0"/>
              </a:spcAft>
              <a:buSzPts val="1400"/>
              <a:buNone/>
              <a:defRPr>
                <a:solidFill>
                  <a:srgbClr val="3F3F3F"/>
                </a:solidFill>
              </a:defRPr>
            </a:lvl1pPr>
            <a:lvl2pPr marL="914400" lvl="1" indent="-342900" algn="l">
              <a:spcBef>
                <a:spcPts val="300"/>
              </a:spcBef>
              <a:spcAft>
                <a:spcPts val="0"/>
              </a:spcAft>
              <a:buClr>
                <a:srgbClr val="3F3F3F"/>
              </a:buClr>
              <a:buSzPts val="1800"/>
              <a:buChar char="–"/>
              <a:defRPr/>
            </a:lvl2pPr>
            <a:lvl3pPr marL="1371600" lvl="2" indent="-342900" algn="l">
              <a:spcBef>
                <a:spcPts val="300"/>
              </a:spcBef>
              <a:spcAft>
                <a:spcPts val="0"/>
              </a:spcAft>
              <a:buClr>
                <a:srgbClr val="3F3F3F"/>
              </a:buClr>
              <a:buSzPts val="1800"/>
              <a:buChar char="•"/>
              <a:defRPr/>
            </a:lvl3pPr>
            <a:lvl4pPr marL="1828800" lvl="3" indent="-342900" algn="l">
              <a:spcBef>
                <a:spcPts val="300"/>
              </a:spcBef>
              <a:spcAft>
                <a:spcPts val="0"/>
              </a:spcAft>
              <a:buClr>
                <a:srgbClr val="3F3F3F"/>
              </a:buClr>
              <a:buSzPts val="1800"/>
              <a:buChar char="–"/>
              <a:defRPr/>
            </a:lvl4pPr>
            <a:lvl5pPr marL="2286000" lvl="4" indent="-342900" algn="l">
              <a:spcBef>
                <a:spcPts val="300"/>
              </a:spcBef>
              <a:spcAft>
                <a:spcPts val="0"/>
              </a:spcAft>
              <a:buClr>
                <a:srgbClr val="3F3F3F"/>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3" name="Google Shape;243;p43"/>
          <p:cNvSpPr txBox="1">
            <a:spLocks noGrp="1"/>
          </p:cNvSpPr>
          <p:nvPr>
            <p:ph type="ftr" idx="11"/>
          </p:nvPr>
        </p:nvSpPr>
        <p:spPr>
          <a:xfrm>
            <a:off x="413315" y="6470426"/>
            <a:ext cx="3867000" cy="217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44" name="Google Shape;244;p43"/>
          <p:cNvSpPr txBox="1">
            <a:spLocks noGrp="1"/>
          </p:cNvSpPr>
          <p:nvPr>
            <p:ph type="sldNum" idx="12"/>
          </p:nvPr>
        </p:nvSpPr>
        <p:spPr>
          <a:xfrm>
            <a:off x="0" y="6324600"/>
            <a:ext cx="12192000" cy="381000"/>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None/>
              <a:defRPr sz="1000">
                <a:solidFill>
                  <a:srgbClr val="898989"/>
                </a:solidFill>
                <a:latin typeface="Arial"/>
                <a:ea typeface="Arial"/>
                <a:cs typeface="Arial"/>
                <a:sym typeface="Arial"/>
              </a:defRPr>
            </a:lvl1pPr>
            <a:lvl2pPr marL="0" lvl="1" indent="0" algn="ctr">
              <a:spcBef>
                <a:spcPts val="0"/>
              </a:spcBef>
              <a:spcAft>
                <a:spcPts val="0"/>
              </a:spcAft>
              <a:buNone/>
              <a:defRPr sz="1000">
                <a:solidFill>
                  <a:srgbClr val="898989"/>
                </a:solidFill>
                <a:latin typeface="Arial"/>
                <a:ea typeface="Arial"/>
                <a:cs typeface="Arial"/>
                <a:sym typeface="Arial"/>
              </a:defRPr>
            </a:lvl2pPr>
            <a:lvl3pPr marL="0" lvl="2" indent="0" algn="ctr">
              <a:spcBef>
                <a:spcPts val="0"/>
              </a:spcBef>
              <a:spcAft>
                <a:spcPts val="0"/>
              </a:spcAft>
              <a:buNone/>
              <a:defRPr sz="1000">
                <a:solidFill>
                  <a:srgbClr val="898989"/>
                </a:solidFill>
                <a:latin typeface="Arial"/>
                <a:ea typeface="Arial"/>
                <a:cs typeface="Arial"/>
                <a:sym typeface="Arial"/>
              </a:defRPr>
            </a:lvl3pPr>
            <a:lvl4pPr marL="0" lvl="3" indent="0" algn="ctr">
              <a:spcBef>
                <a:spcPts val="0"/>
              </a:spcBef>
              <a:spcAft>
                <a:spcPts val="0"/>
              </a:spcAft>
              <a:buNone/>
              <a:defRPr sz="1000">
                <a:solidFill>
                  <a:srgbClr val="898989"/>
                </a:solidFill>
                <a:latin typeface="Arial"/>
                <a:ea typeface="Arial"/>
                <a:cs typeface="Arial"/>
                <a:sym typeface="Arial"/>
              </a:defRPr>
            </a:lvl4pPr>
            <a:lvl5pPr marL="0" lvl="4" indent="0" algn="ctr">
              <a:spcBef>
                <a:spcPts val="0"/>
              </a:spcBef>
              <a:spcAft>
                <a:spcPts val="0"/>
              </a:spcAft>
              <a:buNone/>
              <a:defRPr sz="1000">
                <a:solidFill>
                  <a:srgbClr val="898989"/>
                </a:solidFill>
                <a:latin typeface="Arial"/>
                <a:ea typeface="Arial"/>
                <a:cs typeface="Arial"/>
                <a:sym typeface="Arial"/>
              </a:defRPr>
            </a:lvl5pPr>
            <a:lvl6pPr marL="0" lvl="5" indent="0" algn="ctr">
              <a:spcBef>
                <a:spcPts val="0"/>
              </a:spcBef>
              <a:spcAft>
                <a:spcPts val="0"/>
              </a:spcAft>
              <a:buNone/>
              <a:defRPr sz="1000">
                <a:solidFill>
                  <a:srgbClr val="898989"/>
                </a:solidFill>
                <a:latin typeface="Arial"/>
                <a:ea typeface="Arial"/>
                <a:cs typeface="Arial"/>
                <a:sym typeface="Arial"/>
              </a:defRPr>
            </a:lvl6pPr>
            <a:lvl7pPr marL="0" lvl="6" indent="0" algn="ctr">
              <a:spcBef>
                <a:spcPts val="0"/>
              </a:spcBef>
              <a:spcAft>
                <a:spcPts val="0"/>
              </a:spcAft>
              <a:buNone/>
              <a:defRPr sz="1000">
                <a:solidFill>
                  <a:srgbClr val="898989"/>
                </a:solidFill>
                <a:latin typeface="Arial"/>
                <a:ea typeface="Arial"/>
                <a:cs typeface="Arial"/>
                <a:sym typeface="Arial"/>
              </a:defRPr>
            </a:lvl7pPr>
            <a:lvl8pPr marL="0" lvl="7" indent="0" algn="ctr">
              <a:spcBef>
                <a:spcPts val="0"/>
              </a:spcBef>
              <a:spcAft>
                <a:spcPts val="0"/>
              </a:spcAft>
              <a:buNone/>
              <a:defRPr sz="1000">
                <a:solidFill>
                  <a:srgbClr val="898989"/>
                </a:solidFill>
                <a:latin typeface="Arial"/>
                <a:ea typeface="Arial"/>
                <a:cs typeface="Arial"/>
                <a:sym typeface="Arial"/>
              </a:defRPr>
            </a:lvl8pPr>
            <a:lvl9pPr marL="0" lvl="8" indent="0" algn="ctr">
              <a:spcBef>
                <a:spcPts val="0"/>
              </a:spcBef>
              <a:spcAft>
                <a:spcPts val="0"/>
              </a:spcAft>
              <a:buNone/>
              <a:defRPr sz="1000">
                <a:solidFill>
                  <a:srgbClr val="898989"/>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3200"/>
              <a:buFont typeface="Rockwell"/>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 no Sub-Head">
  <p:cSld name="Section header - no Sub-Head">
    <p:spTree>
      <p:nvGrpSpPr>
        <p:cNvPr id="1" name="Shape 245"/>
        <p:cNvGrpSpPr/>
        <p:nvPr/>
      </p:nvGrpSpPr>
      <p:grpSpPr>
        <a:xfrm>
          <a:off x="0" y="0"/>
          <a:ext cx="0" cy="0"/>
          <a:chOff x="0" y="0"/>
          <a:chExt cx="0" cy="0"/>
        </a:xfrm>
      </p:grpSpPr>
      <p:sp>
        <p:nvSpPr>
          <p:cNvPr id="246" name="Google Shape;246;p44"/>
          <p:cNvSpPr txBox="1">
            <a:spLocks noGrp="1"/>
          </p:cNvSpPr>
          <p:nvPr>
            <p:ph type="title"/>
          </p:nvPr>
        </p:nvSpPr>
        <p:spPr>
          <a:xfrm>
            <a:off x="406400" y="2286001"/>
            <a:ext cx="11175900" cy="12858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3600">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7" name="Google Shape;247;p44"/>
          <p:cNvSpPr txBox="1">
            <a:spLocks noGrp="1"/>
          </p:cNvSpPr>
          <p:nvPr>
            <p:ph type="ftr" idx="11"/>
          </p:nvPr>
        </p:nvSpPr>
        <p:spPr>
          <a:xfrm>
            <a:off x="413315" y="6470426"/>
            <a:ext cx="3867000" cy="217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48" name="Google Shape;248;p44"/>
          <p:cNvSpPr txBox="1">
            <a:spLocks noGrp="1"/>
          </p:cNvSpPr>
          <p:nvPr>
            <p:ph type="sldNum" idx="12"/>
          </p:nvPr>
        </p:nvSpPr>
        <p:spPr>
          <a:xfrm>
            <a:off x="0" y="6324600"/>
            <a:ext cx="12192000" cy="381000"/>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None/>
              <a:defRPr sz="1000">
                <a:solidFill>
                  <a:srgbClr val="898989"/>
                </a:solidFill>
                <a:latin typeface="Arial"/>
                <a:ea typeface="Arial"/>
                <a:cs typeface="Arial"/>
                <a:sym typeface="Arial"/>
              </a:defRPr>
            </a:lvl1pPr>
            <a:lvl2pPr marL="0" lvl="1" indent="0" algn="ctr">
              <a:spcBef>
                <a:spcPts val="0"/>
              </a:spcBef>
              <a:spcAft>
                <a:spcPts val="0"/>
              </a:spcAft>
              <a:buNone/>
              <a:defRPr sz="1000">
                <a:solidFill>
                  <a:srgbClr val="898989"/>
                </a:solidFill>
                <a:latin typeface="Arial"/>
                <a:ea typeface="Arial"/>
                <a:cs typeface="Arial"/>
                <a:sym typeface="Arial"/>
              </a:defRPr>
            </a:lvl2pPr>
            <a:lvl3pPr marL="0" lvl="2" indent="0" algn="ctr">
              <a:spcBef>
                <a:spcPts val="0"/>
              </a:spcBef>
              <a:spcAft>
                <a:spcPts val="0"/>
              </a:spcAft>
              <a:buNone/>
              <a:defRPr sz="1000">
                <a:solidFill>
                  <a:srgbClr val="898989"/>
                </a:solidFill>
                <a:latin typeface="Arial"/>
                <a:ea typeface="Arial"/>
                <a:cs typeface="Arial"/>
                <a:sym typeface="Arial"/>
              </a:defRPr>
            </a:lvl3pPr>
            <a:lvl4pPr marL="0" lvl="3" indent="0" algn="ctr">
              <a:spcBef>
                <a:spcPts val="0"/>
              </a:spcBef>
              <a:spcAft>
                <a:spcPts val="0"/>
              </a:spcAft>
              <a:buNone/>
              <a:defRPr sz="1000">
                <a:solidFill>
                  <a:srgbClr val="898989"/>
                </a:solidFill>
                <a:latin typeface="Arial"/>
                <a:ea typeface="Arial"/>
                <a:cs typeface="Arial"/>
                <a:sym typeface="Arial"/>
              </a:defRPr>
            </a:lvl4pPr>
            <a:lvl5pPr marL="0" lvl="4" indent="0" algn="ctr">
              <a:spcBef>
                <a:spcPts val="0"/>
              </a:spcBef>
              <a:spcAft>
                <a:spcPts val="0"/>
              </a:spcAft>
              <a:buNone/>
              <a:defRPr sz="1000">
                <a:solidFill>
                  <a:srgbClr val="898989"/>
                </a:solidFill>
                <a:latin typeface="Arial"/>
                <a:ea typeface="Arial"/>
                <a:cs typeface="Arial"/>
                <a:sym typeface="Arial"/>
              </a:defRPr>
            </a:lvl5pPr>
            <a:lvl6pPr marL="0" lvl="5" indent="0" algn="ctr">
              <a:spcBef>
                <a:spcPts val="0"/>
              </a:spcBef>
              <a:spcAft>
                <a:spcPts val="0"/>
              </a:spcAft>
              <a:buNone/>
              <a:defRPr sz="1000">
                <a:solidFill>
                  <a:srgbClr val="898989"/>
                </a:solidFill>
                <a:latin typeface="Arial"/>
                <a:ea typeface="Arial"/>
                <a:cs typeface="Arial"/>
                <a:sym typeface="Arial"/>
              </a:defRPr>
            </a:lvl6pPr>
            <a:lvl7pPr marL="0" lvl="6" indent="0" algn="ctr">
              <a:spcBef>
                <a:spcPts val="0"/>
              </a:spcBef>
              <a:spcAft>
                <a:spcPts val="0"/>
              </a:spcAft>
              <a:buNone/>
              <a:defRPr sz="1000">
                <a:solidFill>
                  <a:srgbClr val="898989"/>
                </a:solidFill>
                <a:latin typeface="Arial"/>
                <a:ea typeface="Arial"/>
                <a:cs typeface="Arial"/>
                <a:sym typeface="Arial"/>
              </a:defRPr>
            </a:lvl7pPr>
            <a:lvl8pPr marL="0" lvl="7" indent="0" algn="ctr">
              <a:spcBef>
                <a:spcPts val="0"/>
              </a:spcBef>
              <a:spcAft>
                <a:spcPts val="0"/>
              </a:spcAft>
              <a:buNone/>
              <a:defRPr sz="1000">
                <a:solidFill>
                  <a:srgbClr val="898989"/>
                </a:solidFill>
                <a:latin typeface="Arial"/>
                <a:ea typeface="Arial"/>
                <a:cs typeface="Arial"/>
                <a:sym typeface="Arial"/>
              </a:defRPr>
            </a:lvl8pPr>
            <a:lvl9pPr marL="0" lvl="8" indent="0" algn="ctr">
              <a:spcBef>
                <a:spcPts val="0"/>
              </a:spcBef>
              <a:spcAft>
                <a:spcPts val="0"/>
              </a:spcAft>
              <a:buNone/>
              <a:defRPr sz="1000">
                <a:solidFill>
                  <a:srgbClr val="898989"/>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 No Content">
  <p:cSld name="Title - No Content">
    <p:spTree>
      <p:nvGrpSpPr>
        <p:cNvPr id="1" name="Shape 249"/>
        <p:cNvGrpSpPr/>
        <p:nvPr/>
      </p:nvGrpSpPr>
      <p:grpSpPr>
        <a:xfrm>
          <a:off x="0" y="0"/>
          <a:ext cx="0" cy="0"/>
          <a:chOff x="0" y="0"/>
          <a:chExt cx="0" cy="0"/>
        </a:xfrm>
      </p:grpSpPr>
      <p:sp>
        <p:nvSpPr>
          <p:cNvPr id="250" name="Google Shape;250;p45"/>
          <p:cNvSpPr txBox="1">
            <a:spLocks noGrp="1"/>
          </p:cNvSpPr>
          <p:nvPr>
            <p:ph type="title"/>
          </p:nvPr>
        </p:nvSpPr>
        <p:spPr>
          <a:xfrm>
            <a:off x="406400" y="274637"/>
            <a:ext cx="11175900" cy="801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45"/>
          <p:cNvSpPr txBox="1">
            <a:spLocks noGrp="1"/>
          </p:cNvSpPr>
          <p:nvPr>
            <p:ph type="ftr" idx="11"/>
          </p:nvPr>
        </p:nvSpPr>
        <p:spPr>
          <a:xfrm>
            <a:off x="413315" y="6470426"/>
            <a:ext cx="3867000" cy="217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52" name="Google Shape;252;p45"/>
          <p:cNvSpPr txBox="1">
            <a:spLocks noGrp="1"/>
          </p:cNvSpPr>
          <p:nvPr>
            <p:ph type="sldNum" idx="12"/>
          </p:nvPr>
        </p:nvSpPr>
        <p:spPr>
          <a:xfrm>
            <a:off x="0" y="6324600"/>
            <a:ext cx="12192000" cy="381000"/>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None/>
              <a:defRPr sz="1000">
                <a:solidFill>
                  <a:srgbClr val="898989"/>
                </a:solidFill>
                <a:latin typeface="Arial"/>
                <a:ea typeface="Arial"/>
                <a:cs typeface="Arial"/>
                <a:sym typeface="Arial"/>
              </a:defRPr>
            </a:lvl1pPr>
            <a:lvl2pPr marL="0" lvl="1" indent="0" algn="ctr">
              <a:spcBef>
                <a:spcPts val="0"/>
              </a:spcBef>
              <a:spcAft>
                <a:spcPts val="0"/>
              </a:spcAft>
              <a:buNone/>
              <a:defRPr sz="1000">
                <a:solidFill>
                  <a:srgbClr val="898989"/>
                </a:solidFill>
                <a:latin typeface="Arial"/>
                <a:ea typeface="Arial"/>
                <a:cs typeface="Arial"/>
                <a:sym typeface="Arial"/>
              </a:defRPr>
            </a:lvl2pPr>
            <a:lvl3pPr marL="0" lvl="2" indent="0" algn="ctr">
              <a:spcBef>
                <a:spcPts val="0"/>
              </a:spcBef>
              <a:spcAft>
                <a:spcPts val="0"/>
              </a:spcAft>
              <a:buNone/>
              <a:defRPr sz="1000">
                <a:solidFill>
                  <a:srgbClr val="898989"/>
                </a:solidFill>
                <a:latin typeface="Arial"/>
                <a:ea typeface="Arial"/>
                <a:cs typeface="Arial"/>
                <a:sym typeface="Arial"/>
              </a:defRPr>
            </a:lvl3pPr>
            <a:lvl4pPr marL="0" lvl="3" indent="0" algn="ctr">
              <a:spcBef>
                <a:spcPts val="0"/>
              </a:spcBef>
              <a:spcAft>
                <a:spcPts val="0"/>
              </a:spcAft>
              <a:buNone/>
              <a:defRPr sz="1000">
                <a:solidFill>
                  <a:srgbClr val="898989"/>
                </a:solidFill>
                <a:latin typeface="Arial"/>
                <a:ea typeface="Arial"/>
                <a:cs typeface="Arial"/>
                <a:sym typeface="Arial"/>
              </a:defRPr>
            </a:lvl4pPr>
            <a:lvl5pPr marL="0" lvl="4" indent="0" algn="ctr">
              <a:spcBef>
                <a:spcPts val="0"/>
              </a:spcBef>
              <a:spcAft>
                <a:spcPts val="0"/>
              </a:spcAft>
              <a:buNone/>
              <a:defRPr sz="1000">
                <a:solidFill>
                  <a:srgbClr val="898989"/>
                </a:solidFill>
                <a:latin typeface="Arial"/>
                <a:ea typeface="Arial"/>
                <a:cs typeface="Arial"/>
                <a:sym typeface="Arial"/>
              </a:defRPr>
            </a:lvl5pPr>
            <a:lvl6pPr marL="0" lvl="5" indent="0" algn="ctr">
              <a:spcBef>
                <a:spcPts val="0"/>
              </a:spcBef>
              <a:spcAft>
                <a:spcPts val="0"/>
              </a:spcAft>
              <a:buNone/>
              <a:defRPr sz="1000">
                <a:solidFill>
                  <a:srgbClr val="898989"/>
                </a:solidFill>
                <a:latin typeface="Arial"/>
                <a:ea typeface="Arial"/>
                <a:cs typeface="Arial"/>
                <a:sym typeface="Arial"/>
              </a:defRPr>
            </a:lvl6pPr>
            <a:lvl7pPr marL="0" lvl="6" indent="0" algn="ctr">
              <a:spcBef>
                <a:spcPts val="0"/>
              </a:spcBef>
              <a:spcAft>
                <a:spcPts val="0"/>
              </a:spcAft>
              <a:buNone/>
              <a:defRPr sz="1000">
                <a:solidFill>
                  <a:srgbClr val="898989"/>
                </a:solidFill>
                <a:latin typeface="Arial"/>
                <a:ea typeface="Arial"/>
                <a:cs typeface="Arial"/>
                <a:sym typeface="Arial"/>
              </a:defRPr>
            </a:lvl7pPr>
            <a:lvl8pPr marL="0" lvl="7" indent="0" algn="ctr">
              <a:spcBef>
                <a:spcPts val="0"/>
              </a:spcBef>
              <a:spcAft>
                <a:spcPts val="0"/>
              </a:spcAft>
              <a:buNone/>
              <a:defRPr sz="1000">
                <a:solidFill>
                  <a:srgbClr val="898989"/>
                </a:solidFill>
                <a:latin typeface="Arial"/>
                <a:ea typeface="Arial"/>
                <a:cs typeface="Arial"/>
                <a:sym typeface="Arial"/>
              </a:defRPr>
            </a:lvl8pPr>
            <a:lvl9pPr marL="0" lvl="8" indent="0" algn="ctr">
              <a:spcBef>
                <a:spcPts val="0"/>
              </a:spcBef>
              <a:spcAft>
                <a:spcPts val="0"/>
              </a:spcAft>
              <a:buNone/>
              <a:defRPr sz="1000">
                <a:solidFill>
                  <a:srgbClr val="898989"/>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hort Title - No Content">
  <p:cSld name="Short Title - No Content">
    <p:spTree>
      <p:nvGrpSpPr>
        <p:cNvPr id="1" name="Shape 253"/>
        <p:cNvGrpSpPr/>
        <p:nvPr/>
      </p:nvGrpSpPr>
      <p:grpSpPr>
        <a:xfrm>
          <a:off x="0" y="0"/>
          <a:ext cx="0" cy="0"/>
          <a:chOff x="0" y="0"/>
          <a:chExt cx="0" cy="0"/>
        </a:xfrm>
      </p:grpSpPr>
      <p:sp>
        <p:nvSpPr>
          <p:cNvPr id="254" name="Google Shape;254;p46"/>
          <p:cNvSpPr txBox="1">
            <a:spLocks noGrp="1"/>
          </p:cNvSpPr>
          <p:nvPr>
            <p:ph type="title"/>
          </p:nvPr>
        </p:nvSpPr>
        <p:spPr>
          <a:xfrm>
            <a:off x="406400" y="274638"/>
            <a:ext cx="11175900" cy="538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5" name="Google Shape;255;p46"/>
          <p:cNvSpPr txBox="1">
            <a:spLocks noGrp="1"/>
          </p:cNvSpPr>
          <p:nvPr>
            <p:ph type="ftr" idx="11"/>
          </p:nvPr>
        </p:nvSpPr>
        <p:spPr>
          <a:xfrm>
            <a:off x="413315" y="6470426"/>
            <a:ext cx="3867000" cy="217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56" name="Google Shape;256;p46"/>
          <p:cNvSpPr txBox="1">
            <a:spLocks noGrp="1"/>
          </p:cNvSpPr>
          <p:nvPr>
            <p:ph type="sldNum" idx="12"/>
          </p:nvPr>
        </p:nvSpPr>
        <p:spPr>
          <a:xfrm>
            <a:off x="0" y="6324600"/>
            <a:ext cx="12192000" cy="381000"/>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None/>
              <a:defRPr sz="1000">
                <a:solidFill>
                  <a:srgbClr val="898989"/>
                </a:solidFill>
                <a:latin typeface="Arial"/>
                <a:ea typeface="Arial"/>
                <a:cs typeface="Arial"/>
                <a:sym typeface="Arial"/>
              </a:defRPr>
            </a:lvl1pPr>
            <a:lvl2pPr marL="0" lvl="1" indent="0" algn="ctr">
              <a:spcBef>
                <a:spcPts val="0"/>
              </a:spcBef>
              <a:spcAft>
                <a:spcPts val="0"/>
              </a:spcAft>
              <a:buNone/>
              <a:defRPr sz="1000">
                <a:solidFill>
                  <a:srgbClr val="898989"/>
                </a:solidFill>
                <a:latin typeface="Arial"/>
                <a:ea typeface="Arial"/>
                <a:cs typeface="Arial"/>
                <a:sym typeface="Arial"/>
              </a:defRPr>
            </a:lvl2pPr>
            <a:lvl3pPr marL="0" lvl="2" indent="0" algn="ctr">
              <a:spcBef>
                <a:spcPts val="0"/>
              </a:spcBef>
              <a:spcAft>
                <a:spcPts val="0"/>
              </a:spcAft>
              <a:buNone/>
              <a:defRPr sz="1000">
                <a:solidFill>
                  <a:srgbClr val="898989"/>
                </a:solidFill>
                <a:latin typeface="Arial"/>
                <a:ea typeface="Arial"/>
                <a:cs typeface="Arial"/>
                <a:sym typeface="Arial"/>
              </a:defRPr>
            </a:lvl3pPr>
            <a:lvl4pPr marL="0" lvl="3" indent="0" algn="ctr">
              <a:spcBef>
                <a:spcPts val="0"/>
              </a:spcBef>
              <a:spcAft>
                <a:spcPts val="0"/>
              </a:spcAft>
              <a:buNone/>
              <a:defRPr sz="1000">
                <a:solidFill>
                  <a:srgbClr val="898989"/>
                </a:solidFill>
                <a:latin typeface="Arial"/>
                <a:ea typeface="Arial"/>
                <a:cs typeface="Arial"/>
                <a:sym typeface="Arial"/>
              </a:defRPr>
            </a:lvl4pPr>
            <a:lvl5pPr marL="0" lvl="4" indent="0" algn="ctr">
              <a:spcBef>
                <a:spcPts val="0"/>
              </a:spcBef>
              <a:spcAft>
                <a:spcPts val="0"/>
              </a:spcAft>
              <a:buNone/>
              <a:defRPr sz="1000">
                <a:solidFill>
                  <a:srgbClr val="898989"/>
                </a:solidFill>
                <a:latin typeface="Arial"/>
                <a:ea typeface="Arial"/>
                <a:cs typeface="Arial"/>
                <a:sym typeface="Arial"/>
              </a:defRPr>
            </a:lvl5pPr>
            <a:lvl6pPr marL="0" lvl="5" indent="0" algn="ctr">
              <a:spcBef>
                <a:spcPts val="0"/>
              </a:spcBef>
              <a:spcAft>
                <a:spcPts val="0"/>
              </a:spcAft>
              <a:buNone/>
              <a:defRPr sz="1000">
                <a:solidFill>
                  <a:srgbClr val="898989"/>
                </a:solidFill>
                <a:latin typeface="Arial"/>
                <a:ea typeface="Arial"/>
                <a:cs typeface="Arial"/>
                <a:sym typeface="Arial"/>
              </a:defRPr>
            </a:lvl6pPr>
            <a:lvl7pPr marL="0" lvl="6" indent="0" algn="ctr">
              <a:spcBef>
                <a:spcPts val="0"/>
              </a:spcBef>
              <a:spcAft>
                <a:spcPts val="0"/>
              </a:spcAft>
              <a:buNone/>
              <a:defRPr sz="1000">
                <a:solidFill>
                  <a:srgbClr val="898989"/>
                </a:solidFill>
                <a:latin typeface="Arial"/>
                <a:ea typeface="Arial"/>
                <a:cs typeface="Arial"/>
                <a:sym typeface="Arial"/>
              </a:defRPr>
            </a:lvl7pPr>
            <a:lvl8pPr marL="0" lvl="7" indent="0" algn="ctr">
              <a:spcBef>
                <a:spcPts val="0"/>
              </a:spcBef>
              <a:spcAft>
                <a:spcPts val="0"/>
              </a:spcAft>
              <a:buNone/>
              <a:defRPr sz="1000">
                <a:solidFill>
                  <a:srgbClr val="898989"/>
                </a:solidFill>
                <a:latin typeface="Arial"/>
                <a:ea typeface="Arial"/>
                <a:cs typeface="Arial"/>
                <a:sym typeface="Arial"/>
              </a:defRPr>
            </a:lvl8pPr>
            <a:lvl9pPr marL="0" lvl="8" indent="0" algn="ctr">
              <a:spcBef>
                <a:spcPts val="0"/>
              </a:spcBef>
              <a:spcAft>
                <a:spcPts val="0"/>
              </a:spcAft>
              <a:buNone/>
              <a:defRPr sz="1000">
                <a:solidFill>
                  <a:srgbClr val="898989"/>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with graphics">
  <p:cSld name="Blank with graphics">
    <p:spTree>
      <p:nvGrpSpPr>
        <p:cNvPr id="1" name="Shape 257"/>
        <p:cNvGrpSpPr/>
        <p:nvPr/>
      </p:nvGrpSpPr>
      <p:grpSpPr>
        <a:xfrm>
          <a:off x="0" y="0"/>
          <a:ext cx="0" cy="0"/>
          <a:chOff x="0" y="0"/>
          <a:chExt cx="0" cy="0"/>
        </a:xfrm>
      </p:grpSpPr>
      <p:sp>
        <p:nvSpPr>
          <p:cNvPr id="258" name="Google Shape;258;p47"/>
          <p:cNvSpPr txBox="1">
            <a:spLocks noGrp="1"/>
          </p:cNvSpPr>
          <p:nvPr>
            <p:ph type="ftr" idx="11"/>
          </p:nvPr>
        </p:nvSpPr>
        <p:spPr>
          <a:xfrm>
            <a:off x="413315" y="6470426"/>
            <a:ext cx="3867000" cy="217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59" name="Google Shape;259;p47"/>
          <p:cNvSpPr txBox="1">
            <a:spLocks noGrp="1"/>
          </p:cNvSpPr>
          <p:nvPr>
            <p:ph type="sldNum" idx="12"/>
          </p:nvPr>
        </p:nvSpPr>
        <p:spPr>
          <a:xfrm>
            <a:off x="0" y="6324600"/>
            <a:ext cx="12192000" cy="381000"/>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None/>
              <a:defRPr sz="1000">
                <a:solidFill>
                  <a:srgbClr val="898989"/>
                </a:solidFill>
                <a:latin typeface="Arial"/>
                <a:ea typeface="Arial"/>
                <a:cs typeface="Arial"/>
                <a:sym typeface="Arial"/>
              </a:defRPr>
            </a:lvl1pPr>
            <a:lvl2pPr marL="0" lvl="1" indent="0" algn="ctr">
              <a:spcBef>
                <a:spcPts val="0"/>
              </a:spcBef>
              <a:spcAft>
                <a:spcPts val="0"/>
              </a:spcAft>
              <a:buNone/>
              <a:defRPr sz="1000">
                <a:solidFill>
                  <a:srgbClr val="898989"/>
                </a:solidFill>
                <a:latin typeface="Arial"/>
                <a:ea typeface="Arial"/>
                <a:cs typeface="Arial"/>
                <a:sym typeface="Arial"/>
              </a:defRPr>
            </a:lvl2pPr>
            <a:lvl3pPr marL="0" lvl="2" indent="0" algn="ctr">
              <a:spcBef>
                <a:spcPts val="0"/>
              </a:spcBef>
              <a:spcAft>
                <a:spcPts val="0"/>
              </a:spcAft>
              <a:buNone/>
              <a:defRPr sz="1000">
                <a:solidFill>
                  <a:srgbClr val="898989"/>
                </a:solidFill>
                <a:latin typeface="Arial"/>
                <a:ea typeface="Arial"/>
                <a:cs typeface="Arial"/>
                <a:sym typeface="Arial"/>
              </a:defRPr>
            </a:lvl3pPr>
            <a:lvl4pPr marL="0" lvl="3" indent="0" algn="ctr">
              <a:spcBef>
                <a:spcPts val="0"/>
              </a:spcBef>
              <a:spcAft>
                <a:spcPts val="0"/>
              </a:spcAft>
              <a:buNone/>
              <a:defRPr sz="1000">
                <a:solidFill>
                  <a:srgbClr val="898989"/>
                </a:solidFill>
                <a:latin typeface="Arial"/>
                <a:ea typeface="Arial"/>
                <a:cs typeface="Arial"/>
                <a:sym typeface="Arial"/>
              </a:defRPr>
            </a:lvl4pPr>
            <a:lvl5pPr marL="0" lvl="4" indent="0" algn="ctr">
              <a:spcBef>
                <a:spcPts val="0"/>
              </a:spcBef>
              <a:spcAft>
                <a:spcPts val="0"/>
              </a:spcAft>
              <a:buNone/>
              <a:defRPr sz="1000">
                <a:solidFill>
                  <a:srgbClr val="898989"/>
                </a:solidFill>
                <a:latin typeface="Arial"/>
                <a:ea typeface="Arial"/>
                <a:cs typeface="Arial"/>
                <a:sym typeface="Arial"/>
              </a:defRPr>
            </a:lvl5pPr>
            <a:lvl6pPr marL="0" lvl="5" indent="0" algn="ctr">
              <a:spcBef>
                <a:spcPts val="0"/>
              </a:spcBef>
              <a:spcAft>
                <a:spcPts val="0"/>
              </a:spcAft>
              <a:buNone/>
              <a:defRPr sz="1000">
                <a:solidFill>
                  <a:srgbClr val="898989"/>
                </a:solidFill>
                <a:latin typeface="Arial"/>
                <a:ea typeface="Arial"/>
                <a:cs typeface="Arial"/>
                <a:sym typeface="Arial"/>
              </a:defRPr>
            </a:lvl6pPr>
            <a:lvl7pPr marL="0" lvl="6" indent="0" algn="ctr">
              <a:spcBef>
                <a:spcPts val="0"/>
              </a:spcBef>
              <a:spcAft>
                <a:spcPts val="0"/>
              </a:spcAft>
              <a:buNone/>
              <a:defRPr sz="1000">
                <a:solidFill>
                  <a:srgbClr val="898989"/>
                </a:solidFill>
                <a:latin typeface="Arial"/>
                <a:ea typeface="Arial"/>
                <a:cs typeface="Arial"/>
                <a:sym typeface="Arial"/>
              </a:defRPr>
            </a:lvl7pPr>
            <a:lvl8pPr marL="0" lvl="7" indent="0" algn="ctr">
              <a:spcBef>
                <a:spcPts val="0"/>
              </a:spcBef>
              <a:spcAft>
                <a:spcPts val="0"/>
              </a:spcAft>
              <a:buNone/>
              <a:defRPr sz="1000">
                <a:solidFill>
                  <a:srgbClr val="898989"/>
                </a:solidFill>
                <a:latin typeface="Arial"/>
                <a:ea typeface="Arial"/>
                <a:cs typeface="Arial"/>
                <a:sym typeface="Arial"/>
              </a:defRPr>
            </a:lvl8pPr>
            <a:lvl9pPr marL="0" lvl="8" indent="0" algn="ctr">
              <a:spcBef>
                <a:spcPts val="0"/>
              </a:spcBef>
              <a:spcAft>
                <a:spcPts val="0"/>
              </a:spcAft>
              <a:buNone/>
              <a:defRPr sz="1000">
                <a:solidFill>
                  <a:srgbClr val="898989"/>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White Blank">
  <p:cSld name="White Blank">
    <p:spTree>
      <p:nvGrpSpPr>
        <p:cNvPr id="1" name="Shape 260"/>
        <p:cNvGrpSpPr/>
        <p:nvPr/>
      </p:nvGrpSpPr>
      <p:grpSpPr>
        <a:xfrm>
          <a:off x="0" y="0"/>
          <a:ext cx="0" cy="0"/>
          <a:chOff x="0" y="0"/>
          <a:chExt cx="0" cy="0"/>
        </a:xfrm>
      </p:grpSpPr>
      <p:sp>
        <p:nvSpPr>
          <p:cNvPr id="261" name="Google Shape;261;p48"/>
          <p:cNvSpPr txBox="1">
            <a:spLocks noGrp="1"/>
          </p:cNvSpPr>
          <p:nvPr>
            <p:ph type="ftr" idx="11"/>
          </p:nvPr>
        </p:nvSpPr>
        <p:spPr>
          <a:xfrm>
            <a:off x="413315" y="6470426"/>
            <a:ext cx="3867000" cy="217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62" name="Google Shape;262;p48"/>
          <p:cNvSpPr txBox="1">
            <a:spLocks noGrp="1"/>
          </p:cNvSpPr>
          <p:nvPr>
            <p:ph type="sldNum" idx="12"/>
          </p:nvPr>
        </p:nvSpPr>
        <p:spPr>
          <a:xfrm>
            <a:off x="0" y="6324600"/>
            <a:ext cx="12192000" cy="381000"/>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None/>
              <a:defRPr sz="1000">
                <a:solidFill>
                  <a:srgbClr val="83847A"/>
                </a:solidFill>
                <a:latin typeface="Arial"/>
                <a:ea typeface="Arial"/>
                <a:cs typeface="Arial"/>
                <a:sym typeface="Arial"/>
              </a:defRPr>
            </a:lvl1pPr>
            <a:lvl2pPr marL="0" lvl="1" indent="0" algn="ctr">
              <a:spcBef>
                <a:spcPts val="0"/>
              </a:spcBef>
              <a:spcAft>
                <a:spcPts val="0"/>
              </a:spcAft>
              <a:buNone/>
              <a:defRPr sz="1000">
                <a:solidFill>
                  <a:srgbClr val="83847A"/>
                </a:solidFill>
                <a:latin typeface="Arial"/>
                <a:ea typeface="Arial"/>
                <a:cs typeface="Arial"/>
                <a:sym typeface="Arial"/>
              </a:defRPr>
            </a:lvl2pPr>
            <a:lvl3pPr marL="0" lvl="2" indent="0" algn="ctr">
              <a:spcBef>
                <a:spcPts val="0"/>
              </a:spcBef>
              <a:spcAft>
                <a:spcPts val="0"/>
              </a:spcAft>
              <a:buNone/>
              <a:defRPr sz="1000">
                <a:solidFill>
                  <a:srgbClr val="83847A"/>
                </a:solidFill>
                <a:latin typeface="Arial"/>
                <a:ea typeface="Arial"/>
                <a:cs typeface="Arial"/>
                <a:sym typeface="Arial"/>
              </a:defRPr>
            </a:lvl3pPr>
            <a:lvl4pPr marL="0" lvl="3" indent="0" algn="ctr">
              <a:spcBef>
                <a:spcPts val="0"/>
              </a:spcBef>
              <a:spcAft>
                <a:spcPts val="0"/>
              </a:spcAft>
              <a:buNone/>
              <a:defRPr sz="1000">
                <a:solidFill>
                  <a:srgbClr val="83847A"/>
                </a:solidFill>
                <a:latin typeface="Arial"/>
                <a:ea typeface="Arial"/>
                <a:cs typeface="Arial"/>
                <a:sym typeface="Arial"/>
              </a:defRPr>
            </a:lvl4pPr>
            <a:lvl5pPr marL="0" lvl="4" indent="0" algn="ctr">
              <a:spcBef>
                <a:spcPts val="0"/>
              </a:spcBef>
              <a:spcAft>
                <a:spcPts val="0"/>
              </a:spcAft>
              <a:buNone/>
              <a:defRPr sz="1000">
                <a:solidFill>
                  <a:srgbClr val="83847A"/>
                </a:solidFill>
                <a:latin typeface="Arial"/>
                <a:ea typeface="Arial"/>
                <a:cs typeface="Arial"/>
                <a:sym typeface="Arial"/>
              </a:defRPr>
            </a:lvl5pPr>
            <a:lvl6pPr marL="0" lvl="5" indent="0" algn="ctr">
              <a:spcBef>
                <a:spcPts val="0"/>
              </a:spcBef>
              <a:spcAft>
                <a:spcPts val="0"/>
              </a:spcAft>
              <a:buNone/>
              <a:defRPr sz="1000">
                <a:solidFill>
                  <a:srgbClr val="83847A"/>
                </a:solidFill>
                <a:latin typeface="Arial"/>
                <a:ea typeface="Arial"/>
                <a:cs typeface="Arial"/>
                <a:sym typeface="Arial"/>
              </a:defRPr>
            </a:lvl6pPr>
            <a:lvl7pPr marL="0" lvl="6" indent="0" algn="ctr">
              <a:spcBef>
                <a:spcPts val="0"/>
              </a:spcBef>
              <a:spcAft>
                <a:spcPts val="0"/>
              </a:spcAft>
              <a:buNone/>
              <a:defRPr sz="1000">
                <a:solidFill>
                  <a:srgbClr val="83847A"/>
                </a:solidFill>
                <a:latin typeface="Arial"/>
                <a:ea typeface="Arial"/>
                <a:cs typeface="Arial"/>
                <a:sym typeface="Arial"/>
              </a:defRPr>
            </a:lvl7pPr>
            <a:lvl8pPr marL="0" lvl="7" indent="0" algn="ctr">
              <a:spcBef>
                <a:spcPts val="0"/>
              </a:spcBef>
              <a:spcAft>
                <a:spcPts val="0"/>
              </a:spcAft>
              <a:buNone/>
              <a:defRPr sz="1000">
                <a:solidFill>
                  <a:srgbClr val="83847A"/>
                </a:solidFill>
                <a:latin typeface="Arial"/>
                <a:ea typeface="Arial"/>
                <a:cs typeface="Arial"/>
                <a:sym typeface="Arial"/>
              </a:defRPr>
            </a:lvl8pPr>
            <a:lvl9pPr marL="0" lvl="8" indent="0" algn="ctr">
              <a:spcBef>
                <a:spcPts val="0"/>
              </a:spcBef>
              <a:spcAft>
                <a:spcPts val="0"/>
              </a:spcAft>
              <a:buNone/>
              <a:defRPr sz="1000">
                <a:solidFill>
                  <a:srgbClr val="83847A"/>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_White Blank">
  <p:cSld name="1_White Blank">
    <p:spTree>
      <p:nvGrpSpPr>
        <p:cNvPr id="1" name="Shape 263"/>
        <p:cNvGrpSpPr/>
        <p:nvPr/>
      </p:nvGrpSpPr>
      <p:grpSpPr>
        <a:xfrm>
          <a:off x="0" y="0"/>
          <a:ext cx="0" cy="0"/>
          <a:chOff x="0" y="0"/>
          <a:chExt cx="0" cy="0"/>
        </a:xfrm>
      </p:grpSpPr>
      <p:sp>
        <p:nvSpPr>
          <p:cNvPr id="264" name="Google Shape;264;p49"/>
          <p:cNvSpPr txBox="1">
            <a:spLocks noGrp="1"/>
          </p:cNvSpPr>
          <p:nvPr>
            <p:ph type="ftr" idx="11"/>
          </p:nvPr>
        </p:nvSpPr>
        <p:spPr>
          <a:xfrm>
            <a:off x="413315" y="6470426"/>
            <a:ext cx="3867000" cy="217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rgbClr val="F2F2F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65" name="Google Shape;265;p49"/>
          <p:cNvSpPr txBox="1">
            <a:spLocks noGrp="1"/>
          </p:cNvSpPr>
          <p:nvPr>
            <p:ph type="sldNum" idx="12"/>
          </p:nvPr>
        </p:nvSpPr>
        <p:spPr>
          <a:xfrm>
            <a:off x="0" y="6324600"/>
            <a:ext cx="12192000" cy="381000"/>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None/>
              <a:defRPr sz="1000">
                <a:solidFill>
                  <a:srgbClr val="F2F2F2"/>
                </a:solidFill>
                <a:latin typeface="Arial"/>
                <a:ea typeface="Arial"/>
                <a:cs typeface="Arial"/>
                <a:sym typeface="Arial"/>
              </a:defRPr>
            </a:lvl1pPr>
            <a:lvl2pPr marL="0" lvl="1" indent="0" algn="ctr">
              <a:spcBef>
                <a:spcPts val="0"/>
              </a:spcBef>
              <a:spcAft>
                <a:spcPts val="0"/>
              </a:spcAft>
              <a:buNone/>
              <a:defRPr sz="1000">
                <a:solidFill>
                  <a:srgbClr val="F2F2F2"/>
                </a:solidFill>
                <a:latin typeface="Arial"/>
                <a:ea typeface="Arial"/>
                <a:cs typeface="Arial"/>
                <a:sym typeface="Arial"/>
              </a:defRPr>
            </a:lvl2pPr>
            <a:lvl3pPr marL="0" lvl="2" indent="0" algn="ctr">
              <a:spcBef>
                <a:spcPts val="0"/>
              </a:spcBef>
              <a:spcAft>
                <a:spcPts val="0"/>
              </a:spcAft>
              <a:buNone/>
              <a:defRPr sz="1000">
                <a:solidFill>
                  <a:srgbClr val="F2F2F2"/>
                </a:solidFill>
                <a:latin typeface="Arial"/>
                <a:ea typeface="Arial"/>
                <a:cs typeface="Arial"/>
                <a:sym typeface="Arial"/>
              </a:defRPr>
            </a:lvl3pPr>
            <a:lvl4pPr marL="0" lvl="3" indent="0" algn="ctr">
              <a:spcBef>
                <a:spcPts val="0"/>
              </a:spcBef>
              <a:spcAft>
                <a:spcPts val="0"/>
              </a:spcAft>
              <a:buNone/>
              <a:defRPr sz="1000">
                <a:solidFill>
                  <a:srgbClr val="F2F2F2"/>
                </a:solidFill>
                <a:latin typeface="Arial"/>
                <a:ea typeface="Arial"/>
                <a:cs typeface="Arial"/>
                <a:sym typeface="Arial"/>
              </a:defRPr>
            </a:lvl4pPr>
            <a:lvl5pPr marL="0" lvl="4" indent="0" algn="ctr">
              <a:spcBef>
                <a:spcPts val="0"/>
              </a:spcBef>
              <a:spcAft>
                <a:spcPts val="0"/>
              </a:spcAft>
              <a:buNone/>
              <a:defRPr sz="1000">
                <a:solidFill>
                  <a:srgbClr val="F2F2F2"/>
                </a:solidFill>
                <a:latin typeface="Arial"/>
                <a:ea typeface="Arial"/>
                <a:cs typeface="Arial"/>
                <a:sym typeface="Arial"/>
              </a:defRPr>
            </a:lvl5pPr>
            <a:lvl6pPr marL="0" lvl="5" indent="0" algn="ctr">
              <a:spcBef>
                <a:spcPts val="0"/>
              </a:spcBef>
              <a:spcAft>
                <a:spcPts val="0"/>
              </a:spcAft>
              <a:buNone/>
              <a:defRPr sz="1000">
                <a:solidFill>
                  <a:srgbClr val="F2F2F2"/>
                </a:solidFill>
                <a:latin typeface="Arial"/>
                <a:ea typeface="Arial"/>
                <a:cs typeface="Arial"/>
                <a:sym typeface="Arial"/>
              </a:defRPr>
            </a:lvl6pPr>
            <a:lvl7pPr marL="0" lvl="6" indent="0" algn="ctr">
              <a:spcBef>
                <a:spcPts val="0"/>
              </a:spcBef>
              <a:spcAft>
                <a:spcPts val="0"/>
              </a:spcAft>
              <a:buNone/>
              <a:defRPr sz="1000">
                <a:solidFill>
                  <a:srgbClr val="F2F2F2"/>
                </a:solidFill>
                <a:latin typeface="Arial"/>
                <a:ea typeface="Arial"/>
                <a:cs typeface="Arial"/>
                <a:sym typeface="Arial"/>
              </a:defRPr>
            </a:lvl7pPr>
            <a:lvl8pPr marL="0" lvl="7" indent="0" algn="ctr">
              <a:spcBef>
                <a:spcPts val="0"/>
              </a:spcBef>
              <a:spcAft>
                <a:spcPts val="0"/>
              </a:spcAft>
              <a:buNone/>
              <a:defRPr sz="1000">
                <a:solidFill>
                  <a:srgbClr val="F2F2F2"/>
                </a:solidFill>
                <a:latin typeface="Arial"/>
                <a:ea typeface="Arial"/>
                <a:cs typeface="Arial"/>
                <a:sym typeface="Arial"/>
              </a:defRPr>
            </a:lvl8pPr>
            <a:lvl9pPr marL="0" lvl="8" indent="0" algn="ctr">
              <a:spcBef>
                <a:spcPts val="0"/>
              </a:spcBef>
              <a:spcAft>
                <a:spcPts val="0"/>
              </a:spcAft>
              <a:buNone/>
              <a:defRPr sz="1000">
                <a:solidFill>
                  <a:srgbClr val="F2F2F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ck Blank">
  <p:cSld name="Black Blank">
    <p:spTree>
      <p:nvGrpSpPr>
        <p:cNvPr id="1" name="Shape 266"/>
        <p:cNvGrpSpPr/>
        <p:nvPr/>
      </p:nvGrpSpPr>
      <p:grpSpPr>
        <a:xfrm>
          <a:off x="0" y="0"/>
          <a:ext cx="0" cy="0"/>
          <a:chOff x="0" y="0"/>
          <a:chExt cx="0" cy="0"/>
        </a:xfrm>
      </p:grpSpPr>
      <p:sp>
        <p:nvSpPr>
          <p:cNvPr id="267" name="Google Shape;267;p50"/>
          <p:cNvSpPr txBox="1">
            <a:spLocks noGrp="1"/>
          </p:cNvSpPr>
          <p:nvPr>
            <p:ph type="ftr" idx="11"/>
          </p:nvPr>
        </p:nvSpPr>
        <p:spPr>
          <a:xfrm>
            <a:off x="413315" y="6470426"/>
            <a:ext cx="3867000" cy="217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68" name="Google Shape;268;p50"/>
          <p:cNvSpPr txBox="1">
            <a:spLocks noGrp="1"/>
          </p:cNvSpPr>
          <p:nvPr>
            <p:ph type="sldNum" idx="12"/>
          </p:nvPr>
        </p:nvSpPr>
        <p:spPr>
          <a:xfrm>
            <a:off x="0" y="6324600"/>
            <a:ext cx="12192000" cy="381000"/>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None/>
              <a:defRPr/>
            </a:lvl1pPr>
            <a:lvl2pPr marL="0" lvl="1" indent="0" algn="ctr">
              <a:spcBef>
                <a:spcPts val="0"/>
              </a:spcBef>
              <a:spcAft>
                <a:spcPts val="0"/>
              </a:spcAft>
              <a:buNone/>
              <a:defRPr/>
            </a:lvl2pPr>
            <a:lvl3pPr marL="0" lvl="2" indent="0" algn="ctr">
              <a:spcBef>
                <a:spcPts val="0"/>
              </a:spcBef>
              <a:spcAft>
                <a:spcPts val="0"/>
              </a:spcAft>
              <a:buNone/>
              <a:defRPr/>
            </a:lvl3pPr>
            <a:lvl4pPr marL="0" lvl="3" indent="0" algn="ctr">
              <a:spcBef>
                <a:spcPts val="0"/>
              </a:spcBef>
              <a:spcAft>
                <a:spcPts val="0"/>
              </a:spcAft>
              <a:buNone/>
              <a:defRPr/>
            </a:lvl4pPr>
            <a:lvl5pPr marL="0" lvl="4" indent="0" algn="ctr">
              <a:spcBef>
                <a:spcPts val="0"/>
              </a:spcBef>
              <a:spcAft>
                <a:spcPts val="0"/>
              </a:spcAft>
              <a:buNone/>
              <a:defRPr/>
            </a:lvl5pPr>
            <a:lvl6pPr marL="0" lvl="5" indent="0" algn="ctr">
              <a:spcBef>
                <a:spcPts val="0"/>
              </a:spcBef>
              <a:spcAft>
                <a:spcPts val="0"/>
              </a:spcAft>
              <a:buNone/>
              <a:defRPr/>
            </a:lvl6pPr>
            <a:lvl7pPr marL="0" lvl="6" indent="0" algn="ctr">
              <a:spcBef>
                <a:spcPts val="0"/>
              </a:spcBef>
              <a:spcAft>
                <a:spcPts val="0"/>
              </a:spcAft>
              <a:buNone/>
              <a:defRPr/>
            </a:lvl7pPr>
            <a:lvl8pPr marL="0" lvl="7" indent="0" algn="ctr">
              <a:spcBef>
                <a:spcPts val="0"/>
              </a:spcBef>
              <a:spcAft>
                <a:spcPts val="0"/>
              </a:spcAft>
              <a:buNone/>
              <a:defRPr/>
            </a:lvl8pPr>
            <a:lvl9pPr marL="0" lvl="8" indent="0" algn="ctr">
              <a:spcBef>
                <a:spcPts val="0"/>
              </a:spcBef>
              <a:spcAft>
                <a:spcPts val="0"/>
              </a:spcAft>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8"/>
        <p:cNvGrpSpPr/>
        <p:nvPr/>
      </p:nvGrpSpPr>
      <p:grpSpPr>
        <a:xfrm>
          <a:off x="0" y="0"/>
          <a:ext cx="0" cy="0"/>
          <a:chOff x="0" y="0"/>
          <a:chExt cx="0" cy="0"/>
        </a:xfrm>
      </p:grpSpPr>
      <p:sp>
        <p:nvSpPr>
          <p:cNvPr id="29" name="Google Shape;29;p7"/>
          <p:cNvSpPr txBox="1">
            <a:spLocks noGrp="1"/>
          </p:cNvSpPr>
          <p:nvPr>
            <p:ph type="ctrTitle"/>
          </p:nvPr>
        </p:nvSpPr>
        <p:spPr>
          <a:xfrm>
            <a:off x="838200" y="2497388"/>
            <a:ext cx="8951976" cy="75895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3600"/>
              <a:buFont typeface="Rockwell"/>
              <a:buNone/>
              <a:defRPr sz="3600" b="0" i="0" u="none" strike="noStrike" cap="none">
                <a:solidFill>
                  <a:schemeClr val="lt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0" name="Google Shape;30;p7"/>
          <p:cNvSpPr txBox="1">
            <a:spLocks noGrp="1"/>
          </p:cNvSpPr>
          <p:nvPr>
            <p:ph type="subTitle" idx="1"/>
          </p:nvPr>
        </p:nvSpPr>
        <p:spPr>
          <a:xfrm>
            <a:off x="838200" y="3256340"/>
            <a:ext cx="8951976" cy="4572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1692B1"/>
              </a:buClr>
              <a:buSzPts val="2000"/>
              <a:buFont typeface="Arial"/>
              <a:buNone/>
              <a:defRPr sz="2000" b="0" i="0" u="none" strike="noStrike" cap="none">
                <a:solidFill>
                  <a:srgbClr val="1692B1"/>
                </a:solidFill>
                <a:latin typeface="Rockwell"/>
                <a:ea typeface="Rockwell"/>
                <a:cs typeface="Rockwell"/>
                <a:sym typeface="Rockwel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7"/>
        <p:cNvGrpSpPr/>
        <p:nvPr/>
      </p:nvGrpSpPr>
      <p:grpSpPr>
        <a:xfrm>
          <a:off x="0" y="0"/>
          <a:ext cx="0" cy="0"/>
          <a:chOff x="0" y="0"/>
          <a:chExt cx="0" cy="0"/>
        </a:xfrm>
      </p:grpSpPr>
      <p:sp>
        <p:nvSpPr>
          <p:cNvPr id="38" name="Google Shape;38;p9"/>
          <p:cNvSpPr txBox="1">
            <a:spLocks noGrp="1"/>
          </p:cNvSpPr>
          <p:nvPr>
            <p:ph type="body" idx="1"/>
          </p:nvPr>
        </p:nvSpPr>
        <p:spPr>
          <a:xfrm>
            <a:off x="838200" y="773723"/>
            <a:ext cx="10515600" cy="540324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53285"/>
              </a:buClr>
              <a:buSzPts val="2400"/>
              <a:buFont typeface="Arial"/>
              <a:buNone/>
              <a:defRPr sz="2400" b="0" i="0" u="none" strike="noStrike" cap="none">
                <a:solidFill>
                  <a:srgbClr val="053285"/>
                </a:solidFill>
                <a:latin typeface="Century Gothic"/>
                <a:ea typeface="Century Gothic"/>
                <a:cs typeface="Century Gothic"/>
                <a:sym typeface="Century Gothic"/>
              </a:defRPr>
            </a:lvl1pPr>
            <a:lvl2pPr marL="914400" marR="0" lvl="1" indent="-355600" algn="l" rtl="0">
              <a:lnSpc>
                <a:spcPct val="90000"/>
              </a:lnSpc>
              <a:spcBef>
                <a:spcPts val="500"/>
              </a:spcBef>
              <a:spcAft>
                <a:spcPts val="0"/>
              </a:spcAft>
              <a:buClr>
                <a:srgbClr val="053285"/>
              </a:buClr>
              <a:buSzPts val="2000"/>
              <a:buFont typeface="Arial"/>
              <a:buChar char="•"/>
              <a:defRPr sz="2000" b="0" i="0" u="none" strike="noStrike" cap="none">
                <a:solidFill>
                  <a:srgbClr val="053285"/>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rgbClr val="053285"/>
              </a:buClr>
              <a:buSzPts val="1800"/>
              <a:buFont typeface="Courier New"/>
              <a:buChar char="o"/>
              <a:defRPr sz="1800" b="0" i="0" u="none" strike="noStrike" cap="none">
                <a:solidFill>
                  <a:srgbClr val="053285"/>
                </a:solidFill>
                <a:latin typeface="Century Gothic"/>
                <a:ea typeface="Century Gothic"/>
                <a:cs typeface="Century Gothic"/>
                <a:sym typeface="Century Gothic"/>
              </a:defRPr>
            </a:lvl3pPr>
            <a:lvl4pPr marL="1828800" marR="0" lvl="3" indent="-330200" algn="l" rtl="0">
              <a:lnSpc>
                <a:spcPct val="90000"/>
              </a:lnSpc>
              <a:spcBef>
                <a:spcPts val="500"/>
              </a:spcBef>
              <a:spcAft>
                <a:spcPts val="0"/>
              </a:spcAft>
              <a:buClr>
                <a:srgbClr val="053285"/>
              </a:buClr>
              <a:buSzPts val="1600"/>
              <a:buFont typeface="Century Gothic"/>
              <a:buChar char="−"/>
              <a:defRPr sz="1600" b="0" i="0" u="none" strike="noStrike" cap="none">
                <a:solidFill>
                  <a:srgbClr val="053285"/>
                </a:solidFill>
                <a:latin typeface="Century Gothic"/>
                <a:ea typeface="Century Gothic"/>
                <a:cs typeface="Century Gothic"/>
                <a:sym typeface="Century Gothic"/>
              </a:defRPr>
            </a:lvl4pPr>
            <a:lvl5pPr marL="2286000" marR="0" lvl="4" indent="-330200" algn="l" rtl="0">
              <a:lnSpc>
                <a:spcPct val="90000"/>
              </a:lnSpc>
              <a:spcBef>
                <a:spcPts val="500"/>
              </a:spcBef>
              <a:spcAft>
                <a:spcPts val="0"/>
              </a:spcAft>
              <a:buClr>
                <a:srgbClr val="053285"/>
              </a:buClr>
              <a:buSzPts val="1600"/>
              <a:buFont typeface="Century Gothic"/>
              <a:buChar char="»"/>
              <a:defRPr sz="1600" b="0" i="0" u="none" strike="noStrike" cap="none">
                <a:solidFill>
                  <a:srgbClr val="053285"/>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9" name="Google Shape;39;p9"/>
          <p:cNvSpPr txBox="1">
            <a:spLocks noGrp="1"/>
          </p:cNvSpPr>
          <p:nvPr>
            <p:ph type="sldNum" idx="12"/>
          </p:nvPr>
        </p:nvSpPr>
        <p:spPr>
          <a:xfrm>
            <a:off x="427892" y="6394849"/>
            <a:ext cx="41030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0" name="Google Shape;40;p9"/>
          <p:cNvSpPr txBox="1"/>
          <p:nvPr/>
        </p:nvSpPr>
        <p:spPr>
          <a:xfrm>
            <a:off x="-1" y="41521"/>
            <a:ext cx="12191391" cy="59152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3200"/>
              <a:buFont typeface="Rockwell"/>
              <a:buNone/>
            </a:pPr>
            <a:endParaRPr/>
          </a:p>
        </p:txBody>
      </p:sp>
      <p:sp>
        <p:nvSpPr>
          <p:cNvPr id="41" name="Google Shape;41;p9"/>
          <p:cNvSpPr txBox="1">
            <a:spLocks noGrp="1"/>
          </p:cNvSpPr>
          <p:nvPr>
            <p:ph type="title"/>
          </p:nvPr>
        </p:nvSpPr>
        <p:spPr>
          <a:xfrm>
            <a:off x="0" y="81550"/>
            <a:ext cx="9774900" cy="474300"/>
          </a:xfrm>
          <a:prstGeom prst="rect">
            <a:avLst/>
          </a:prstGeom>
        </p:spPr>
        <p:txBody>
          <a:bodyPr spcFirstLastPara="1" wrap="square" lIns="91425" tIns="45700" rIns="91425" bIns="45700" anchor="t" anchorCtr="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42"/>
        <p:cNvGrpSpPr/>
        <p:nvPr/>
      </p:nvGrpSpPr>
      <p:grpSpPr>
        <a:xfrm>
          <a:off x="0" y="0"/>
          <a:ext cx="0" cy="0"/>
          <a:chOff x="0" y="0"/>
          <a:chExt cx="0" cy="0"/>
        </a:xfrm>
      </p:grpSpPr>
      <p:sp>
        <p:nvSpPr>
          <p:cNvPr id="43" name="Google Shape;43;p10"/>
          <p:cNvSpPr txBox="1">
            <a:spLocks noGrp="1"/>
          </p:cNvSpPr>
          <p:nvPr>
            <p:ph type="sldNum" idx="12"/>
          </p:nvPr>
        </p:nvSpPr>
        <p:spPr>
          <a:xfrm>
            <a:off x="427892" y="6394849"/>
            <a:ext cx="41030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4" name="Google Shape;44;p10"/>
          <p:cNvSpPr txBox="1">
            <a:spLocks noGrp="1"/>
          </p:cNvSpPr>
          <p:nvPr>
            <p:ph type="title"/>
          </p:nvPr>
        </p:nvSpPr>
        <p:spPr>
          <a:xfrm>
            <a:off x="838200" y="705095"/>
            <a:ext cx="10515600" cy="94786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10"/>
          <p:cNvSpPr txBox="1">
            <a:spLocks noGrp="1"/>
          </p:cNvSpPr>
          <p:nvPr>
            <p:ph type="body" idx="1"/>
          </p:nvPr>
        </p:nvSpPr>
        <p:spPr>
          <a:xfrm>
            <a:off x="838200" y="1852246"/>
            <a:ext cx="10515600" cy="4324717"/>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53285"/>
              </a:buClr>
              <a:buSzPts val="2400"/>
              <a:buFont typeface="Arial"/>
              <a:buChar char="•"/>
              <a:defRPr sz="2400" b="0" i="0" u="none" strike="noStrike" cap="none">
                <a:solidFill>
                  <a:srgbClr val="053285"/>
                </a:solidFill>
                <a:latin typeface="Century Gothic"/>
                <a:ea typeface="Century Gothic"/>
                <a:cs typeface="Century Gothic"/>
                <a:sym typeface="Century Gothic"/>
              </a:defRPr>
            </a:lvl1pPr>
            <a:lvl2pPr marL="914400" marR="0" lvl="1" indent="-355600" algn="l" rtl="0">
              <a:lnSpc>
                <a:spcPct val="90000"/>
              </a:lnSpc>
              <a:spcBef>
                <a:spcPts val="500"/>
              </a:spcBef>
              <a:spcAft>
                <a:spcPts val="0"/>
              </a:spcAft>
              <a:buClr>
                <a:srgbClr val="053285"/>
              </a:buClr>
              <a:buSzPts val="2000"/>
              <a:buFont typeface="Arial"/>
              <a:buChar char="•"/>
              <a:defRPr sz="2000" b="0" i="0" u="none" strike="noStrike" cap="none">
                <a:solidFill>
                  <a:srgbClr val="053285"/>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rgbClr val="053285"/>
              </a:buClr>
              <a:buSzPts val="1800"/>
              <a:buFont typeface="Arial"/>
              <a:buChar char="•"/>
              <a:defRPr sz="1800" b="0" i="0" u="none" strike="noStrike" cap="none">
                <a:solidFill>
                  <a:srgbClr val="053285"/>
                </a:solidFill>
                <a:latin typeface="Century Gothic"/>
                <a:ea typeface="Century Gothic"/>
                <a:cs typeface="Century Gothic"/>
                <a:sym typeface="Century Gothic"/>
              </a:defRPr>
            </a:lvl3pPr>
            <a:lvl4pPr marL="1828800" marR="0" lvl="3" indent="-330200" algn="l" rtl="0">
              <a:lnSpc>
                <a:spcPct val="90000"/>
              </a:lnSpc>
              <a:spcBef>
                <a:spcPts val="500"/>
              </a:spcBef>
              <a:spcAft>
                <a:spcPts val="0"/>
              </a:spcAft>
              <a:buClr>
                <a:srgbClr val="053285"/>
              </a:buClr>
              <a:buSzPts val="1600"/>
              <a:buFont typeface="Arial"/>
              <a:buChar char="•"/>
              <a:defRPr sz="1600" b="0" i="0" u="none" strike="noStrike" cap="none">
                <a:solidFill>
                  <a:srgbClr val="053285"/>
                </a:solidFill>
                <a:latin typeface="Century Gothic"/>
                <a:ea typeface="Century Gothic"/>
                <a:cs typeface="Century Gothic"/>
                <a:sym typeface="Century Gothic"/>
              </a:defRPr>
            </a:lvl4pPr>
            <a:lvl5pPr marL="2286000" marR="0" lvl="4" indent="-330200" algn="l" rtl="0">
              <a:lnSpc>
                <a:spcPct val="90000"/>
              </a:lnSpc>
              <a:spcBef>
                <a:spcPts val="500"/>
              </a:spcBef>
              <a:spcAft>
                <a:spcPts val="0"/>
              </a:spcAft>
              <a:buClr>
                <a:srgbClr val="053285"/>
              </a:buClr>
              <a:buSzPts val="1600"/>
              <a:buFont typeface="Arial"/>
              <a:buChar char="•"/>
              <a:defRPr sz="1600" b="0" i="0" u="none" strike="noStrike" cap="none">
                <a:solidFill>
                  <a:srgbClr val="053285"/>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6" name="Google Shape;46;p10"/>
          <p:cNvSpPr txBox="1"/>
          <p:nvPr/>
        </p:nvSpPr>
        <p:spPr>
          <a:xfrm>
            <a:off x="-1" y="41521"/>
            <a:ext cx="12191391" cy="59152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3200"/>
              <a:buFont typeface="Rockwell"/>
              <a:buNone/>
            </a:pPr>
            <a:endParaRPr/>
          </a:p>
        </p:txBody>
      </p:sp>
      <p:sp>
        <p:nvSpPr>
          <p:cNvPr id="47" name="Google Shape;47;p10"/>
          <p:cNvSpPr txBox="1">
            <a:spLocks noGrp="1"/>
          </p:cNvSpPr>
          <p:nvPr>
            <p:ph type="title" idx="2"/>
          </p:nvPr>
        </p:nvSpPr>
        <p:spPr>
          <a:xfrm>
            <a:off x="0" y="100138"/>
            <a:ext cx="9774900" cy="474300"/>
          </a:xfrm>
          <a:prstGeom prst="rect">
            <a:avLst/>
          </a:prstGeom>
        </p:spPr>
        <p:txBody>
          <a:bodyPr spcFirstLastPara="1" wrap="square" lIns="91425" tIns="45700" rIns="91425" bIns="45700" anchor="t" anchorCtr="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8"/>
        <p:cNvGrpSpPr/>
        <p:nvPr/>
      </p:nvGrpSpPr>
      <p:grpSpPr>
        <a:xfrm>
          <a:off x="0" y="0"/>
          <a:ext cx="0" cy="0"/>
          <a:chOff x="0" y="0"/>
          <a:chExt cx="0" cy="0"/>
        </a:xfrm>
      </p:grpSpPr>
      <p:sp>
        <p:nvSpPr>
          <p:cNvPr id="49" name="Google Shape;49;p1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6000"/>
              <a:buFont typeface="Rockwel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1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rgbClr val="053285"/>
              </a:buClr>
              <a:buSzPts val="2400"/>
              <a:buFont typeface="Arial"/>
              <a:buNone/>
              <a:defRPr sz="2400" b="0" i="0" u="none" strike="noStrike" cap="none">
                <a:solidFill>
                  <a:srgbClr val="053285"/>
                </a:solidFill>
                <a:latin typeface="Century Gothic"/>
                <a:ea typeface="Century Gothic"/>
                <a:cs typeface="Century Gothic"/>
                <a:sym typeface="Century Gothic"/>
              </a:defRPr>
            </a:lvl1pPr>
            <a:lvl2pPr marR="0" lvl="1" algn="ctr" rtl="0">
              <a:lnSpc>
                <a:spcPct val="90000"/>
              </a:lnSpc>
              <a:spcBef>
                <a:spcPts val="500"/>
              </a:spcBef>
              <a:spcAft>
                <a:spcPts val="0"/>
              </a:spcAft>
              <a:buClr>
                <a:srgbClr val="053285"/>
              </a:buClr>
              <a:buSzPts val="2000"/>
              <a:buFont typeface="Arial"/>
              <a:buNone/>
              <a:defRPr sz="2000" b="0" i="0" u="none" strike="noStrike" cap="none">
                <a:solidFill>
                  <a:srgbClr val="053285"/>
                </a:solidFill>
                <a:latin typeface="Century Gothic"/>
                <a:ea typeface="Century Gothic"/>
                <a:cs typeface="Century Gothic"/>
                <a:sym typeface="Century Gothic"/>
              </a:defRPr>
            </a:lvl2pPr>
            <a:lvl3pPr marR="0" lvl="2" algn="ctr" rtl="0">
              <a:lnSpc>
                <a:spcPct val="90000"/>
              </a:lnSpc>
              <a:spcBef>
                <a:spcPts val="500"/>
              </a:spcBef>
              <a:spcAft>
                <a:spcPts val="0"/>
              </a:spcAft>
              <a:buClr>
                <a:srgbClr val="053285"/>
              </a:buClr>
              <a:buSzPts val="1800"/>
              <a:buFont typeface="Courier New"/>
              <a:buNone/>
              <a:defRPr sz="1800" b="0" i="0" u="none" strike="noStrike" cap="none">
                <a:solidFill>
                  <a:srgbClr val="053285"/>
                </a:solidFill>
                <a:latin typeface="Century Gothic"/>
                <a:ea typeface="Century Gothic"/>
                <a:cs typeface="Century Gothic"/>
                <a:sym typeface="Century Gothic"/>
              </a:defRPr>
            </a:lvl3pPr>
            <a:lvl4pPr marR="0" lvl="3" algn="ctr" rtl="0">
              <a:lnSpc>
                <a:spcPct val="90000"/>
              </a:lnSpc>
              <a:spcBef>
                <a:spcPts val="500"/>
              </a:spcBef>
              <a:spcAft>
                <a:spcPts val="0"/>
              </a:spcAft>
              <a:buClr>
                <a:srgbClr val="053285"/>
              </a:buClr>
              <a:buSzPts val="1600"/>
              <a:buFont typeface="Century Gothic"/>
              <a:buNone/>
              <a:defRPr sz="1600" b="0" i="0" u="none" strike="noStrike" cap="none">
                <a:solidFill>
                  <a:srgbClr val="053285"/>
                </a:solidFill>
                <a:latin typeface="Century Gothic"/>
                <a:ea typeface="Century Gothic"/>
                <a:cs typeface="Century Gothic"/>
                <a:sym typeface="Century Gothic"/>
              </a:defRPr>
            </a:lvl4pPr>
            <a:lvl5pPr marR="0" lvl="4" algn="ctr" rtl="0">
              <a:lnSpc>
                <a:spcPct val="90000"/>
              </a:lnSpc>
              <a:spcBef>
                <a:spcPts val="500"/>
              </a:spcBef>
              <a:spcAft>
                <a:spcPts val="0"/>
              </a:spcAft>
              <a:buClr>
                <a:srgbClr val="053285"/>
              </a:buClr>
              <a:buSzPts val="1600"/>
              <a:buFont typeface="Century Gothic"/>
              <a:buNone/>
              <a:defRPr sz="1600" b="0" i="0" u="none" strike="noStrike" cap="none">
                <a:solidFill>
                  <a:srgbClr val="053285"/>
                </a:solidFill>
                <a:latin typeface="Century Gothic"/>
                <a:ea typeface="Century Gothic"/>
                <a:cs typeface="Century Gothic"/>
                <a:sym typeface="Century Gothic"/>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9pPr>
          </a:lstStyle>
          <a:p>
            <a:endParaRPr/>
          </a:p>
        </p:txBody>
      </p:sp>
      <p:sp>
        <p:nvSpPr>
          <p:cNvPr id="51" name="Google Shape;51;p11"/>
          <p:cNvSpPr txBox="1">
            <a:spLocks noGrp="1"/>
          </p:cNvSpPr>
          <p:nvPr>
            <p:ph type="sldNum" idx="12"/>
          </p:nvPr>
        </p:nvSpPr>
        <p:spPr>
          <a:xfrm>
            <a:off x="427892" y="6394849"/>
            <a:ext cx="41030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2" name="Google Shape;52;p11"/>
          <p:cNvSpPr txBox="1"/>
          <p:nvPr/>
        </p:nvSpPr>
        <p:spPr>
          <a:xfrm>
            <a:off x="-1" y="41521"/>
            <a:ext cx="12191391" cy="59152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3200"/>
              <a:buFont typeface="Rockwell"/>
              <a:buNone/>
            </a:pPr>
            <a:endParaRPr/>
          </a:p>
        </p:txBody>
      </p:sp>
      <p:sp>
        <p:nvSpPr>
          <p:cNvPr id="53" name="Google Shape;53;p11"/>
          <p:cNvSpPr txBox="1">
            <a:spLocks noGrp="1"/>
          </p:cNvSpPr>
          <p:nvPr>
            <p:ph type="title" idx="2"/>
          </p:nvPr>
        </p:nvSpPr>
        <p:spPr>
          <a:xfrm>
            <a:off x="0" y="100125"/>
            <a:ext cx="9774900" cy="474300"/>
          </a:xfrm>
          <a:prstGeom prst="rect">
            <a:avLst/>
          </a:prstGeom>
        </p:spPr>
        <p:txBody>
          <a:bodyPr spcFirstLastPara="1" wrap="square" lIns="91425" tIns="45700" rIns="91425" bIns="45700" anchor="t" anchorCtr="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4"/>
        <p:cNvGrpSpPr/>
        <p:nvPr/>
      </p:nvGrpSpPr>
      <p:grpSpPr>
        <a:xfrm>
          <a:off x="0" y="0"/>
          <a:ext cx="0" cy="0"/>
          <a:chOff x="0" y="0"/>
          <a:chExt cx="0" cy="0"/>
        </a:xfrm>
      </p:grpSpPr>
      <p:sp>
        <p:nvSpPr>
          <p:cNvPr id="55" name="Google Shape;55;p1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6000"/>
              <a:buFont typeface="Rockwel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888888"/>
              </a:buClr>
              <a:buSzPts val="1800"/>
              <a:buFont typeface="Courier New"/>
              <a:buNone/>
              <a:defRPr sz="1800" b="0" i="0" u="none" strike="noStrike" cap="none">
                <a:solidFill>
                  <a:srgbClr val="888888"/>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888888"/>
              </a:buClr>
              <a:buSzPts val="1600"/>
              <a:buFont typeface="Century Gothic"/>
              <a:buNone/>
              <a:defRPr sz="1600" b="0" i="0" u="none" strike="noStrike" cap="none">
                <a:solidFill>
                  <a:srgbClr val="888888"/>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888888"/>
              </a:buClr>
              <a:buSzPts val="1600"/>
              <a:buFont typeface="Century Gothic"/>
              <a:buNone/>
              <a:defRPr sz="1600" b="0" i="0" u="none" strike="noStrike" cap="none">
                <a:solidFill>
                  <a:srgbClr val="888888"/>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entury Gothic"/>
                <a:ea typeface="Century Gothic"/>
                <a:cs typeface="Century Gothic"/>
                <a:sym typeface="Century Gothic"/>
              </a:defRPr>
            </a:lvl9pPr>
          </a:lstStyle>
          <a:p>
            <a:endParaRPr/>
          </a:p>
        </p:txBody>
      </p:sp>
      <p:sp>
        <p:nvSpPr>
          <p:cNvPr id="57" name="Google Shape;57;p12"/>
          <p:cNvSpPr txBox="1">
            <a:spLocks noGrp="1"/>
          </p:cNvSpPr>
          <p:nvPr>
            <p:ph type="sldNum" idx="12"/>
          </p:nvPr>
        </p:nvSpPr>
        <p:spPr>
          <a:xfrm>
            <a:off x="427892" y="6394849"/>
            <a:ext cx="41030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8" name="Google Shape;58;p12"/>
          <p:cNvSpPr txBox="1">
            <a:spLocks noGrp="1"/>
          </p:cNvSpPr>
          <p:nvPr>
            <p:ph type="title" idx="2"/>
          </p:nvPr>
        </p:nvSpPr>
        <p:spPr>
          <a:xfrm>
            <a:off x="0" y="87950"/>
            <a:ext cx="9774900" cy="474300"/>
          </a:xfrm>
          <a:prstGeom prst="rect">
            <a:avLst/>
          </a:prstGeom>
        </p:spPr>
        <p:txBody>
          <a:bodyPr spcFirstLastPara="1" wrap="square" lIns="91425" tIns="45700" rIns="91425" bIns="45700" anchor="ctr" anchorCtr="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5.xml"/><Relationship Id="rId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21" Type="http://schemas.openxmlformats.org/officeDocument/2006/relationships/image" Target="../media/image7.png"/><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theme" Target="../theme/theme3.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image" Target="../media/image8.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image" Target="../media/image10.png"/><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image" Target="../media/image9.png"/><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image" Target="../media/image13.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theme" Target="../theme/theme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image" Target="../media/image12.png"/><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Rockwell"/>
              <a:buNone/>
              <a:defRPr sz="4400" b="0" i="0" u="none" strike="noStrike" cap="none">
                <a:solidFill>
                  <a:schemeClr val="dk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11" name="Google Shape;11;p1"/>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608" y="0"/>
            <a:ext cx="12191391" cy="6858342"/>
          </a:xfrm>
          <a:prstGeom prst="rect">
            <a:avLst/>
          </a:prstGeom>
          <a:noFill/>
          <a:ln>
            <a:noFill/>
          </a:ln>
        </p:spPr>
      </p:pic>
      <p:pic>
        <p:nvPicPr>
          <p:cNvPr id="12" name="Google Shape;12;p1"/>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082392" y="5637158"/>
            <a:ext cx="4027821" cy="583021"/>
          </a:xfrm>
          <a:prstGeom prst="rect">
            <a:avLst/>
          </a:prstGeom>
          <a:noFill/>
          <a:ln>
            <a:noFill/>
          </a:ln>
        </p:spPr>
      </p:pic>
      <p:pic>
        <p:nvPicPr>
          <p:cNvPr id="13" name="Google Shape;13;p1"/>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9218867" y="3823056"/>
            <a:ext cx="2973133" cy="303494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
        <p:cNvGrpSpPr/>
        <p:nvPr/>
      </p:nvGrpSpPr>
      <p:grpSpPr>
        <a:xfrm>
          <a:off x="0" y="0"/>
          <a:ext cx="0" cy="0"/>
          <a:chOff x="0" y="0"/>
          <a:chExt cx="0" cy="0"/>
        </a:xfrm>
      </p:grpSpPr>
      <p:pic>
        <p:nvPicPr>
          <p:cNvPr id="25" name="Google Shape;25;p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1184032"/>
            <a:ext cx="12192000" cy="4467178"/>
          </a:xfrm>
          <a:prstGeom prst="rect">
            <a:avLst/>
          </a:prstGeom>
          <a:noFill/>
          <a:ln>
            <a:noFill/>
          </a:ln>
        </p:spPr>
      </p:pic>
      <p:sp>
        <p:nvSpPr>
          <p:cNvPr id="26" name="Google Shape;26;p6"/>
          <p:cNvSpPr/>
          <p:nvPr/>
        </p:nvSpPr>
        <p:spPr>
          <a:xfrm>
            <a:off x="8991600" y="4501663"/>
            <a:ext cx="3200400" cy="804672"/>
          </a:xfrm>
          <a:prstGeom prst="rect">
            <a:avLst/>
          </a:prstGeom>
          <a:solidFill>
            <a:srgbClr val="1692B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1692B1"/>
              </a:solidFill>
              <a:latin typeface="Century Gothic"/>
              <a:ea typeface="Century Gothic"/>
              <a:cs typeface="Century Gothic"/>
              <a:sym typeface="Century Gothic"/>
            </a:endParaRPr>
          </a:p>
        </p:txBody>
      </p:sp>
      <p:pic>
        <p:nvPicPr>
          <p:cNvPr id="27" name="Google Shape;27;p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193350" y="4701575"/>
            <a:ext cx="2796899" cy="40484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
        <p:cNvGrpSpPr/>
        <p:nvPr/>
      </p:nvGrpSpPr>
      <p:grpSpPr>
        <a:xfrm>
          <a:off x="0" y="0"/>
          <a:ext cx="0" cy="0"/>
          <a:chOff x="0" y="0"/>
          <a:chExt cx="0" cy="0"/>
        </a:xfrm>
      </p:grpSpPr>
      <p:sp>
        <p:nvSpPr>
          <p:cNvPr id="32" name="Google Shape;32;p8"/>
          <p:cNvSpPr txBox="1">
            <a:spLocks noGrp="1"/>
          </p:cNvSpPr>
          <p:nvPr>
            <p:ph type="sldNum" idx="12"/>
          </p:nvPr>
        </p:nvSpPr>
        <p:spPr>
          <a:xfrm>
            <a:off x="427892" y="6394849"/>
            <a:ext cx="41030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entury Gothic"/>
                <a:ea typeface="Century Gothic"/>
                <a:cs typeface="Century Gothic"/>
                <a:sym typeface="Century Gothic"/>
              </a:defRPr>
            </a:lvl1pPr>
            <a:lvl2pPr marL="0" marR="0" lvl="1" indent="0" algn="r" rtl="0">
              <a:spcBef>
                <a:spcPts val="0"/>
              </a:spcBef>
              <a:buNone/>
              <a:defRPr sz="1200" b="0" i="0" u="none" strike="noStrike" cap="none">
                <a:solidFill>
                  <a:srgbClr val="888888"/>
                </a:solidFill>
                <a:latin typeface="Century Gothic"/>
                <a:ea typeface="Century Gothic"/>
                <a:cs typeface="Century Gothic"/>
                <a:sym typeface="Century Gothic"/>
              </a:defRPr>
            </a:lvl2pPr>
            <a:lvl3pPr marL="0" marR="0" lvl="2" indent="0" algn="r" rtl="0">
              <a:spcBef>
                <a:spcPts val="0"/>
              </a:spcBef>
              <a:buNone/>
              <a:defRPr sz="1200" b="0" i="0" u="none" strike="noStrike" cap="none">
                <a:solidFill>
                  <a:srgbClr val="888888"/>
                </a:solidFill>
                <a:latin typeface="Century Gothic"/>
                <a:ea typeface="Century Gothic"/>
                <a:cs typeface="Century Gothic"/>
                <a:sym typeface="Century Gothic"/>
              </a:defRPr>
            </a:lvl3pPr>
            <a:lvl4pPr marL="0" marR="0" lvl="3" indent="0" algn="r" rtl="0">
              <a:spcBef>
                <a:spcPts val="0"/>
              </a:spcBef>
              <a:buNone/>
              <a:defRPr sz="1200" b="0" i="0" u="none" strike="noStrike" cap="none">
                <a:solidFill>
                  <a:srgbClr val="888888"/>
                </a:solidFill>
                <a:latin typeface="Century Gothic"/>
                <a:ea typeface="Century Gothic"/>
                <a:cs typeface="Century Gothic"/>
                <a:sym typeface="Century Gothic"/>
              </a:defRPr>
            </a:lvl4pPr>
            <a:lvl5pPr marL="0" marR="0" lvl="4" indent="0" algn="r" rtl="0">
              <a:spcBef>
                <a:spcPts val="0"/>
              </a:spcBef>
              <a:buNone/>
              <a:defRPr sz="1200" b="0" i="0" u="none" strike="noStrike" cap="none">
                <a:solidFill>
                  <a:srgbClr val="888888"/>
                </a:solidFill>
                <a:latin typeface="Century Gothic"/>
                <a:ea typeface="Century Gothic"/>
                <a:cs typeface="Century Gothic"/>
                <a:sym typeface="Century Gothic"/>
              </a:defRPr>
            </a:lvl5pPr>
            <a:lvl6pPr marL="0" marR="0" lvl="5" indent="0" algn="r" rtl="0">
              <a:spcBef>
                <a:spcPts val="0"/>
              </a:spcBef>
              <a:buNone/>
              <a:defRPr sz="1200" b="0" i="0" u="none" strike="noStrike" cap="none">
                <a:solidFill>
                  <a:srgbClr val="888888"/>
                </a:solidFill>
                <a:latin typeface="Century Gothic"/>
                <a:ea typeface="Century Gothic"/>
                <a:cs typeface="Century Gothic"/>
                <a:sym typeface="Century Gothic"/>
              </a:defRPr>
            </a:lvl6pPr>
            <a:lvl7pPr marL="0" marR="0" lvl="6" indent="0" algn="r" rtl="0">
              <a:spcBef>
                <a:spcPts val="0"/>
              </a:spcBef>
              <a:buNone/>
              <a:defRPr sz="1200" b="0" i="0" u="none" strike="noStrike" cap="none">
                <a:solidFill>
                  <a:srgbClr val="888888"/>
                </a:solidFill>
                <a:latin typeface="Century Gothic"/>
                <a:ea typeface="Century Gothic"/>
                <a:cs typeface="Century Gothic"/>
                <a:sym typeface="Century Gothic"/>
              </a:defRPr>
            </a:lvl7pPr>
            <a:lvl8pPr marL="0" marR="0" lvl="7" indent="0" algn="r" rtl="0">
              <a:spcBef>
                <a:spcPts val="0"/>
              </a:spcBef>
              <a:buNone/>
              <a:defRPr sz="1200" b="0" i="0" u="none" strike="noStrike" cap="none">
                <a:solidFill>
                  <a:srgbClr val="888888"/>
                </a:solidFill>
                <a:latin typeface="Century Gothic"/>
                <a:ea typeface="Century Gothic"/>
                <a:cs typeface="Century Gothic"/>
                <a:sym typeface="Century Gothic"/>
              </a:defRPr>
            </a:lvl8pPr>
            <a:lvl9pPr marL="0" marR="0" lvl="8" indent="0" algn="r" rtl="0">
              <a:spcBef>
                <a:spcPts val="0"/>
              </a:spcBef>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pic>
        <p:nvPicPr>
          <p:cNvPr id="33" name="Google Shape;33;p8"/>
          <p:cNvPicPr preferRelativeResize="0"/>
          <p:nvPr/>
        </p:nvPicPr>
        <p:blipFill rotWithShape="1">
          <a:blip r:embed="rId20" cstate="email">
            <a:alphaModFix/>
            <a:extLst>
              <a:ext uri="{28A0092B-C50C-407E-A947-70E740481C1C}">
                <a14:useLocalDpi xmlns:a14="http://schemas.microsoft.com/office/drawing/2010/main"/>
              </a:ext>
            </a:extLst>
          </a:blip>
          <a:srcRect/>
          <a:stretch/>
        </p:blipFill>
        <p:spPr>
          <a:xfrm>
            <a:off x="10017369" y="6435914"/>
            <a:ext cx="1955088" cy="282996"/>
          </a:xfrm>
          <a:prstGeom prst="rect">
            <a:avLst/>
          </a:prstGeom>
          <a:noFill/>
          <a:ln>
            <a:noFill/>
          </a:ln>
        </p:spPr>
      </p:pic>
      <p:pic>
        <p:nvPicPr>
          <p:cNvPr id="34" name="Google Shape;34;p8"/>
          <p:cNvPicPr preferRelativeResize="0"/>
          <p:nvPr/>
        </p:nvPicPr>
        <p:blipFill rotWithShape="1">
          <a:blip r:embed="rId21" cstate="email">
            <a:alphaModFix/>
            <a:extLst>
              <a:ext uri="{28A0092B-C50C-407E-A947-70E740481C1C}">
                <a14:useLocalDpi xmlns:a14="http://schemas.microsoft.com/office/drawing/2010/main"/>
              </a:ext>
            </a:extLst>
          </a:blip>
          <a:srcRect/>
          <a:stretch/>
        </p:blipFill>
        <p:spPr>
          <a:xfrm>
            <a:off x="0" y="0"/>
            <a:ext cx="12191394" cy="633046"/>
          </a:xfrm>
          <a:prstGeom prst="rect">
            <a:avLst/>
          </a:prstGeom>
          <a:noFill/>
          <a:ln>
            <a:noFill/>
          </a:ln>
        </p:spPr>
      </p:pic>
      <p:sp>
        <p:nvSpPr>
          <p:cNvPr id="35" name="Google Shape;35;p8"/>
          <p:cNvSpPr/>
          <p:nvPr/>
        </p:nvSpPr>
        <p:spPr>
          <a:xfrm>
            <a:off x="9570830" y="4841631"/>
            <a:ext cx="2621170" cy="2016369"/>
          </a:xfrm>
          <a:prstGeom prst="rect">
            <a:avLst/>
          </a:prstGeom>
          <a:blipFill rotWithShape="1">
            <a:blip r:embed="rId22" cstate="email">
              <a:alphaModFix amt="5000"/>
              <a:extLst>
                <a:ext uri="{28A0092B-C50C-407E-A947-70E740481C1C}">
                  <a14:useLocalDpi xmlns:a14="http://schemas.microsoft.com/office/drawing/2010/main"/>
                </a:ext>
              </a:extLst>
            </a:blip>
            <a:stretch>
              <a:fillRect r="-9126" b="-41858"/>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36" name="Google Shape;36;p8"/>
          <p:cNvSpPr txBox="1">
            <a:spLocks noGrp="1"/>
          </p:cNvSpPr>
          <p:nvPr>
            <p:ph type="title"/>
          </p:nvPr>
        </p:nvSpPr>
        <p:spPr>
          <a:xfrm>
            <a:off x="-1" y="20721"/>
            <a:ext cx="12191400" cy="5916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1"/>
              </a:buClr>
              <a:buSzPts val="3200"/>
              <a:buFont typeface="Rockwell"/>
              <a:buNone/>
              <a:defRPr sz="3200" b="0" i="0" u="none" strike="noStrike" cap="none">
                <a:solidFill>
                  <a:schemeClr val="lt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34"/>
        <p:cNvGrpSpPr/>
        <p:nvPr/>
      </p:nvGrpSpPr>
      <p:grpSpPr>
        <a:xfrm>
          <a:off x="0" y="0"/>
          <a:ext cx="0" cy="0"/>
          <a:chOff x="0" y="0"/>
          <a:chExt cx="0" cy="0"/>
        </a:xfrm>
      </p:grpSpPr>
      <p:pic>
        <p:nvPicPr>
          <p:cNvPr id="135" name="Google Shape;135;p27"/>
          <p:cNvPicPr preferRelativeResize="0"/>
          <p:nvPr/>
        </p:nvPicPr>
        <p:blipFill rotWithShape="1">
          <a:blip r:embed="rId25">
            <a:alphaModFix/>
          </a:blip>
          <a:srcRect/>
          <a:stretch/>
        </p:blipFill>
        <p:spPr>
          <a:xfrm>
            <a:off x="0" y="0"/>
            <a:ext cx="9144000" cy="6857998"/>
          </a:xfrm>
          <a:prstGeom prst="rect">
            <a:avLst/>
          </a:prstGeom>
          <a:solidFill>
            <a:srgbClr val="A7C2D6"/>
          </a:solidFill>
          <a:ln>
            <a:noFill/>
          </a:ln>
        </p:spPr>
      </p:pic>
      <p:sp>
        <p:nvSpPr>
          <p:cNvPr id="136" name="Google Shape;136;p27"/>
          <p:cNvSpPr/>
          <p:nvPr/>
        </p:nvSpPr>
        <p:spPr>
          <a:xfrm>
            <a:off x="245536" y="165462"/>
            <a:ext cx="11716200" cy="6518100"/>
          </a:xfrm>
          <a:prstGeom prst="roundRect">
            <a:avLst>
              <a:gd name="adj" fmla="val 2258"/>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83847A"/>
              </a:solidFill>
              <a:latin typeface="Arial"/>
              <a:ea typeface="Arial"/>
              <a:cs typeface="Arial"/>
              <a:sym typeface="Arial"/>
            </a:endParaRPr>
          </a:p>
        </p:txBody>
      </p:sp>
      <p:sp>
        <p:nvSpPr>
          <p:cNvPr id="137" name="Google Shape;137;p27"/>
          <p:cNvSpPr txBox="1">
            <a:spLocks noGrp="1"/>
          </p:cNvSpPr>
          <p:nvPr>
            <p:ph type="title"/>
          </p:nvPr>
        </p:nvSpPr>
        <p:spPr>
          <a:xfrm>
            <a:off x="406400" y="274638"/>
            <a:ext cx="11175900" cy="8064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2400" b="1" i="0" u="none" strike="noStrike" cap="none">
                <a:solidFill>
                  <a:srgbClr val="3F3F3F"/>
                </a:solidFill>
                <a:latin typeface="Arial"/>
                <a:ea typeface="Arial"/>
                <a:cs typeface="Arial"/>
                <a:sym typeface="Arial"/>
              </a:defRPr>
            </a:lvl1pPr>
            <a:lvl2pPr marR="0" lvl="1" algn="l" rtl="0">
              <a:spcBef>
                <a:spcPts val="0"/>
              </a:spcBef>
              <a:spcAft>
                <a:spcPts val="0"/>
              </a:spcAft>
              <a:buSzPts val="1400"/>
              <a:buNone/>
              <a:defRPr sz="2400" b="1" i="0" u="none" strike="noStrike" cap="none">
                <a:solidFill>
                  <a:srgbClr val="978473"/>
                </a:solidFill>
                <a:latin typeface="Arial"/>
                <a:ea typeface="Arial"/>
                <a:cs typeface="Arial"/>
                <a:sym typeface="Arial"/>
              </a:defRPr>
            </a:lvl2pPr>
            <a:lvl3pPr marR="0" lvl="2" algn="l" rtl="0">
              <a:spcBef>
                <a:spcPts val="0"/>
              </a:spcBef>
              <a:spcAft>
                <a:spcPts val="0"/>
              </a:spcAft>
              <a:buSzPts val="1400"/>
              <a:buNone/>
              <a:defRPr sz="2400" b="1" i="0" u="none" strike="noStrike" cap="none">
                <a:solidFill>
                  <a:srgbClr val="978473"/>
                </a:solidFill>
                <a:latin typeface="Arial"/>
                <a:ea typeface="Arial"/>
                <a:cs typeface="Arial"/>
                <a:sym typeface="Arial"/>
              </a:defRPr>
            </a:lvl3pPr>
            <a:lvl4pPr marR="0" lvl="3" algn="l" rtl="0">
              <a:spcBef>
                <a:spcPts val="0"/>
              </a:spcBef>
              <a:spcAft>
                <a:spcPts val="0"/>
              </a:spcAft>
              <a:buSzPts val="1400"/>
              <a:buNone/>
              <a:defRPr sz="2400" b="1" i="0" u="none" strike="noStrike" cap="none">
                <a:solidFill>
                  <a:srgbClr val="978473"/>
                </a:solidFill>
                <a:latin typeface="Arial"/>
                <a:ea typeface="Arial"/>
                <a:cs typeface="Arial"/>
                <a:sym typeface="Arial"/>
              </a:defRPr>
            </a:lvl4pPr>
            <a:lvl5pPr marR="0" lvl="4" algn="l" rtl="0">
              <a:spcBef>
                <a:spcPts val="0"/>
              </a:spcBef>
              <a:spcAft>
                <a:spcPts val="0"/>
              </a:spcAft>
              <a:buSzPts val="1400"/>
              <a:buNone/>
              <a:defRPr sz="2400" b="1" i="0" u="none" strike="noStrike" cap="none">
                <a:solidFill>
                  <a:srgbClr val="978473"/>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4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4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4400" b="0" i="0" u="none" strike="noStrike" cap="none">
                <a:solidFill>
                  <a:schemeClr val="dk1"/>
                </a:solidFill>
                <a:latin typeface="Arial"/>
                <a:ea typeface="Arial"/>
                <a:cs typeface="Arial"/>
                <a:sym typeface="Arial"/>
              </a:defRPr>
            </a:lvl9pPr>
          </a:lstStyle>
          <a:p>
            <a:endParaRPr/>
          </a:p>
        </p:txBody>
      </p:sp>
      <p:sp>
        <p:nvSpPr>
          <p:cNvPr id="138" name="Google Shape;138;p27"/>
          <p:cNvSpPr txBox="1">
            <a:spLocks noGrp="1"/>
          </p:cNvSpPr>
          <p:nvPr>
            <p:ph type="body" idx="1"/>
          </p:nvPr>
        </p:nvSpPr>
        <p:spPr>
          <a:xfrm>
            <a:off x="406400" y="1233932"/>
            <a:ext cx="11175900" cy="47097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00"/>
              </a:spcBef>
              <a:spcAft>
                <a:spcPts val="0"/>
              </a:spcAft>
              <a:buSzPts val="1400"/>
              <a:buNone/>
              <a:defRPr sz="2400" b="0" i="0" u="none" strike="noStrike" cap="none">
                <a:solidFill>
                  <a:srgbClr val="3F3F3F"/>
                </a:solidFill>
                <a:latin typeface="Arial"/>
                <a:ea typeface="Arial"/>
                <a:cs typeface="Arial"/>
                <a:sym typeface="Arial"/>
              </a:defRPr>
            </a:lvl1pPr>
            <a:lvl2pPr marL="914400" marR="0" lvl="1" indent="-381000" algn="l" rtl="0">
              <a:spcBef>
                <a:spcPts val="300"/>
              </a:spcBef>
              <a:spcAft>
                <a:spcPts val="0"/>
              </a:spcAft>
              <a:buClr>
                <a:srgbClr val="3F3F3F"/>
              </a:buClr>
              <a:buSzPts val="2400"/>
              <a:buFont typeface="Arial"/>
              <a:buChar char="–"/>
              <a:defRPr sz="2400" b="0" i="0" u="none" strike="noStrike" cap="none">
                <a:solidFill>
                  <a:srgbClr val="3F3F3F"/>
                </a:solidFill>
                <a:latin typeface="Arial"/>
                <a:ea typeface="Arial"/>
                <a:cs typeface="Arial"/>
                <a:sym typeface="Arial"/>
              </a:defRPr>
            </a:lvl2pPr>
            <a:lvl3pPr marL="1371600" marR="0" lvl="2" indent="-355600" algn="l" rtl="0">
              <a:spcBef>
                <a:spcPts val="3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3pPr>
            <a:lvl4pPr marL="1828800" marR="0" lvl="3" indent="-355600" algn="l" rtl="0">
              <a:spcBef>
                <a:spcPts val="3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4pPr>
            <a:lvl5pPr marL="2286000" marR="0" lvl="4" indent="-355600" algn="l" rtl="0">
              <a:spcBef>
                <a:spcPts val="3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9" name="Google Shape;139;p27"/>
          <p:cNvSpPr txBox="1">
            <a:spLocks noGrp="1"/>
          </p:cNvSpPr>
          <p:nvPr>
            <p:ph type="sldNum" idx="12"/>
          </p:nvPr>
        </p:nvSpPr>
        <p:spPr>
          <a:xfrm>
            <a:off x="0" y="6324600"/>
            <a:ext cx="12192000" cy="3810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spcAft>
                <a:spcPts val="0"/>
              </a:spcAft>
              <a:buNone/>
              <a:defRPr sz="1000" b="0" i="0" u="none" strike="noStrike" cap="none">
                <a:solidFill>
                  <a:srgbClr val="898989"/>
                </a:solidFill>
                <a:latin typeface="Arial"/>
                <a:ea typeface="Arial"/>
                <a:cs typeface="Arial"/>
                <a:sym typeface="Arial"/>
              </a:defRPr>
            </a:lvl1pPr>
            <a:lvl2pPr marL="0" marR="0" lvl="1" indent="0" algn="ctr" rtl="0">
              <a:spcBef>
                <a:spcPts val="0"/>
              </a:spcBef>
              <a:spcAft>
                <a:spcPts val="0"/>
              </a:spcAft>
              <a:buNone/>
              <a:defRPr sz="1000" b="0" i="0" u="none" strike="noStrike" cap="none">
                <a:solidFill>
                  <a:srgbClr val="898989"/>
                </a:solidFill>
                <a:latin typeface="Arial"/>
                <a:ea typeface="Arial"/>
                <a:cs typeface="Arial"/>
                <a:sym typeface="Arial"/>
              </a:defRPr>
            </a:lvl2pPr>
            <a:lvl3pPr marL="0" marR="0" lvl="2" indent="0" algn="ctr" rtl="0">
              <a:spcBef>
                <a:spcPts val="0"/>
              </a:spcBef>
              <a:spcAft>
                <a:spcPts val="0"/>
              </a:spcAft>
              <a:buNone/>
              <a:defRPr sz="1000" b="0" i="0" u="none" strike="noStrike" cap="none">
                <a:solidFill>
                  <a:srgbClr val="898989"/>
                </a:solidFill>
                <a:latin typeface="Arial"/>
                <a:ea typeface="Arial"/>
                <a:cs typeface="Arial"/>
                <a:sym typeface="Arial"/>
              </a:defRPr>
            </a:lvl3pPr>
            <a:lvl4pPr marL="0" marR="0" lvl="3" indent="0" algn="ctr" rtl="0">
              <a:spcBef>
                <a:spcPts val="0"/>
              </a:spcBef>
              <a:spcAft>
                <a:spcPts val="0"/>
              </a:spcAft>
              <a:buNone/>
              <a:defRPr sz="1000" b="0" i="0" u="none" strike="noStrike" cap="none">
                <a:solidFill>
                  <a:srgbClr val="898989"/>
                </a:solidFill>
                <a:latin typeface="Arial"/>
                <a:ea typeface="Arial"/>
                <a:cs typeface="Arial"/>
                <a:sym typeface="Arial"/>
              </a:defRPr>
            </a:lvl4pPr>
            <a:lvl5pPr marL="0" marR="0" lvl="4" indent="0" algn="ctr" rtl="0">
              <a:spcBef>
                <a:spcPts val="0"/>
              </a:spcBef>
              <a:spcAft>
                <a:spcPts val="0"/>
              </a:spcAft>
              <a:buNone/>
              <a:defRPr sz="1000" b="0" i="0" u="none" strike="noStrike" cap="none">
                <a:solidFill>
                  <a:srgbClr val="898989"/>
                </a:solidFill>
                <a:latin typeface="Arial"/>
                <a:ea typeface="Arial"/>
                <a:cs typeface="Arial"/>
                <a:sym typeface="Arial"/>
              </a:defRPr>
            </a:lvl5pPr>
            <a:lvl6pPr marL="0" marR="0" lvl="5" indent="0" algn="ctr" rtl="0">
              <a:spcBef>
                <a:spcPts val="0"/>
              </a:spcBef>
              <a:spcAft>
                <a:spcPts val="0"/>
              </a:spcAft>
              <a:buNone/>
              <a:defRPr sz="1000" b="0" i="0" u="none" strike="noStrike" cap="none">
                <a:solidFill>
                  <a:srgbClr val="898989"/>
                </a:solidFill>
                <a:latin typeface="Arial"/>
                <a:ea typeface="Arial"/>
                <a:cs typeface="Arial"/>
                <a:sym typeface="Arial"/>
              </a:defRPr>
            </a:lvl6pPr>
            <a:lvl7pPr marL="0" marR="0" lvl="6" indent="0" algn="ctr" rtl="0">
              <a:spcBef>
                <a:spcPts val="0"/>
              </a:spcBef>
              <a:spcAft>
                <a:spcPts val="0"/>
              </a:spcAft>
              <a:buNone/>
              <a:defRPr sz="1000" b="0" i="0" u="none" strike="noStrike" cap="none">
                <a:solidFill>
                  <a:srgbClr val="898989"/>
                </a:solidFill>
                <a:latin typeface="Arial"/>
                <a:ea typeface="Arial"/>
                <a:cs typeface="Arial"/>
                <a:sym typeface="Arial"/>
              </a:defRPr>
            </a:lvl7pPr>
            <a:lvl8pPr marL="0" marR="0" lvl="7" indent="0" algn="ctr" rtl="0">
              <a:spcBef>
                <a:spcPts val="0"/>
              </a:spcBef>
              <a:spcAft>
                <a:spcPts val="0"/>
              </a:spcAft>
              <a:buNone/>
              <a:defRPr sz="1000" b="0" i="0" u="none" strike="noStrike" cap="none">
                <a:solidFill>
                  <a:srgbClr val="898989"/>
                </a:solidFill>
                <a:latin typeface="Arial"/>
                <a:ea typeface="Arial"/>
                <a:cs typeface="Arial"/>
                <a:sym typeface="Arial"/>
              </a:defRPr>
            </a:lvl8pPr>
            <a:lvl9pPr marL="0" marR="0" lvl="8" indent="0" algn="ctr" rtl="0">
              <a:spcBef>
                <a:spcPts val="0"/>
              </a:spcBef>
              <a:spcAft>
                <a:spcPts val="0"/>
              </a:spcAft>
              <a:buNone/>
              <a:defRPr sz="1000" b="0" i="0" u="none" strike="noStrike" cap="none">
                <a:solidFill>
                  <a:srgbClr val="898989"/>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pic>
        <p:nvPicPr>
          <p:cNvPr id="140" name="Google Shape;140;p27"/>
          <p:cNvPicPr preferRelativeResize="0"/>
          <p:nvPr/>
        </p:nvPicPr>
        <p:blipFill rotWithShape="1">
          <a:blip r:embed="rId26">
            <a:alphaModFix/>
          </a:blip>
          <a:srcRect/>
          <a:stretch/>
        </p:blipFill>
        <p:spPr>
          <a:xfrm>
            <a:off x="6079067" y="3416300"/>
            <a:ext cx="19050" cy="3175"/>
          </a:xfrm>
          <a:prstGeom prst="rect">
            <a:avLst/>
          </a:prstGeom>
          <a:noFill/>
          <a:ln>
            <a:noFill/>
          </a:ln>
        </p:spPr>
      </p:pic>
      <p:pic>
        <p:nvPicPr>
          <p:cNvPr id="141" name="Google Shape;141;p27"/>
          <p:cNvPicPr preferRelativeResize="0"/>
          <p:nvPr/>
        </p:nvPicPr>
        <p:blipFill rotWithShape="1">
          <a:blip r:embed="rId27" cstate="email">
            <a:alphaModFix/>
            <a:extLst>
              <a:ext uri="{28A0092B-C50C-407E-A947-70E740481C1C}">
                <a14:useLocalDpi xmlns:a14="http://schemas.microsoft.com/office/drawing/2010/main"/>
              </a:ext>
            </a:extLst>
          </a:blip>
          <a:srcRect/>
          <a:stretch/>
        </p:blipFill>
        <p:spPr>
          <a:xfrm>
            <a:off x="9956800" y="6367380"/>
            <a:ext cx="694509" cy="287843"/>
          </a:xfrm>
          <a:prstGeom prst="rect">
            <a:avLst/>
          </a:prstGeom>
          <a:noFill/>
          <a:ln>
            <a:noFill/>
          </a:ln>
        </p:spPr>
      </p:pic>
      <p:cxnSp>
        <p:nvCxnSpPr>
          <p:cNvPr id="142" name="Google Shape;142;p27"/>
          <p:cNvCxnSpPr/>
          <p:nvPr/>
        </p:nvCxnSpPr>
        <p:spPr>
          <a:xfrm rot="10800000">
            <a:off x="569964" y="6324600"/>
            <a:ext cx="11094600" cy="0"/>
          </a:xfrm>
          <a:prstGeom prst="straightConnector1">
            <a:avLst/>
          </a:prstGeom>
          <a:noFill/>
          <a:ln w="9525" cap="flat" cmpd="sng">
            <a:solidFill>
              <a:schemeClr val="dk1"/>
            </a:solidFill>
            <a:prstDash val="solid"/>
            <a:round/>
            <a:headEnd type="none" w="med" len="med"/>
            <a:tailEnd type="none" w="med" len="med"/>
          </a:ln>
        </p:spPr>
      </p:cxnSp>
      <p:sp>
        <p:nvSpPr>
          <p:cNvPr id="143" name="Google Shape;143;p27"/>
          <p:cNvSpPr txBox="1"/>
          <p:nvPr/>
        </p:nvSpPr>
        <p:spPr>
          <a:xfrm>
            <a:off x="508000" y="6356499"/>
            <a:ext cx="2540100" cy="25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50" b="0" i="0" u="none" strike="noStrike" cap="none">
                <a:solidFill>
                  <a:srgbClr val="7F7F7F"/>
                </a:solidFill>
                <a:latin typeface="Calibri"/>
                <a:ea typeface="Calibri"/>
                <a:cs typeface="Calibri"/>
                <a:sym typeface="Calibri"/>
              </a:rPr>
              <a:t>BUILDING STRONG</a:t>
            </a:r>
            <a:r>
              <a:rPr lang="en-US" sz="1050" b="0" i="0" u="none" strike="noStrike" cap="none" baseline="-25000">
                <a:solidFill>
                  <a:srgbClr val="7F7F7F"/>
                </a:solidFill>
                <a:latin typeface="Calibri"/>
                <a:ea typeface="Calibri"/>
                <a:cs typeface="Calibri"/>
                <a:sym typeface="Calibri"/>
              </a:rPr>
              <a:t>®</a:t>
            </a:r>
            <a:endParaRPr/>
          </a:p>
        </p:txBody>
      </p:sp>
      <p:pic>
        <p:nvPicPr>
          <p:cNvPr id="144" name="Google Shape;144;p27" descr="USACE_logo-w-name.png"/>
          <p:cNvPicPr preferRelativeResize="0"/>
          <p:nvPr/>
        </p:nvPicPr>
        <p:blipFill rotWithShape="1">
          <a:blip r:embed="rId28" cstate="email">
            <a:alphaModFix/>
            <a:extLst>
              <a:ext uri="{28A0092B-C50C-407E-A947-70E740481C1C}">
                <a14:useLocalDpi xmlns:a14="http://schemas.microsoft.com/office/drawing/2010/main"/>
              </a:ext>
            </a:extLst>
          </a:blip>
          <a:srcRect/>
          <a:stretch/>
        </p:blipFill>
        <p:spPr>
          <a:xfrm>
            <a:off x="10972800" y="6363600"/>
            <a:ext cx="375100" cy="299745"/>
          </a:xfrm>
          <a:prstGeom prst="rect">
            <a:avLst/>
          </a:prstGeom>
          <a:noFill/>
          <a:ln>
            <a:noFill/>
          </a:ln>
        </p:spPr>
      </p:pic>
      <p:pic>
        <p:nvPicPr>
          <p:cNvPr id="145" name="Google Shape;145;p27"/>
          <p:cNvPicPr preferRelativeResize="0"/>
          <p:nvPr/>
        </p:nvPicPr>
        <p:blipFill rotWithShape="1">
          <a:blip r:embed="rId29" cstate="email">
            <a:alphaModFix/>
            <a:extLst>
              <a:ext uri="{28A0092B-C50C-407E-A947-70E740481C1C}">
                <a14:useLocalDpi xmlns:a14="http://schemas.microsoft.com/office/drawing/2010/main"/>
              </a:ext>
            </a:extLst>
          </a:blip>
          <a:srcRect/>
          <a:stretch/>
        </p:blipFill>
        <p:spPr>
          <a:xfrm>
            <a:off x="11501961" y="6349242"/>
            <a:ext cx="243904" cy="32658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56">
          <p15:clr>
            <a:srgbClr val="5ACBF0"/>
          </p15:clr>
        </p15:guide>
        <p15:guide id="2" pos="7296">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46.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hyperlink" Target="https://nrc.noaa.gov/NOAA-Science-Technology-Focus-Areas" TargetMode="External"/><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59.png"/><Relationship Id="rId5" Type="http://schemas.openxmlformats.org/officeDocument/2006/relationships/image" Target="../media/image42.png"/><Relationship Id="rId4" Type="http://schemas.openxmlformats.org/officeDocument/2006/relationships/hyperlink" Target="https://www.marinecadastre.gov/oceanreports/@-10737743.881037742,4753280.983019757/4/"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6.png"/><Relationship Id="rId7" Type="http://schemas.openxmlformats.org/officeDocument/2006/relationships/image" Target="../media/image61.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8.png"/><Relationship Id="rId10" Type="http://schemas.openxmlformats.org/officeDocument/2006/relationships/image" Target="../media/image64.jpeg"/><Relationship Id="rId4" Type="http://schemas.openxmlformats.org/officeDocument/2006/relationships/image" Target="../media/image7.png"/><Relationship Id="rId9" Type="http://schemas.openxmlformats.org/officeDocument/2006/relationships/image" Target="../media/image63.jpeg"/></Relationships>
</file>

<file path=ppt/slides/_rels/slide15.xml.rels><?xml version="1.0" encoding="UTF-8" standalone="yes"?>
<Relationships xmlns="http://schemas.openxmlformats.org/package/2006/relationships"><Relationship Id="rId3" Type="http://schemas.openxmlformats.org/officeDocument/2006/relationships/hyperlink" Target="https://ioos.noaa.gov/project/atn/" TargetMode="External"/><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hyperlink" Target="http://marinebon.org" TargetMode="External"/><Relationship Id="rId7"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72.png"/><Relationship Id="rId11" Type="http://schemas.openxmlformats.org/officeDocument/2006/relationships/image" Target="../media/image76.png"/><Relationship Id="rId5" Type="http://schemas.openxmlformats.org/officeDocument/2006/relationships/image" Target="../media/image71.png"/><Relationship Id="rId10" Type="http://schemas.openxmlformats.org/officeDocument/2006/relationships/image" Target="../media/image75.png"/><Relationship Id="rId4" Type="http://schemas.openxmlformats.org/officeDocument/2006/relationships/image" Target="../media/image70.png"/><Relationship Id="rId9" Type="http://schemas.openxmlformats.org/officeDocument/2006/relationships/image" Target="../media/image74.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jpeg"/></Relationships>
</file>

<file path=ppt/slides/_rels/slide2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88.png"/></Relationships>
</file>

<file path=ppt/slides/_rels/slide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2.xml"/><Relationship Id="rId1" Type="http://schemas.openxmlformats.org/officeDocument/2006/relationships/slideLayout" Target="../slideLayouts/slideLayout17.xml"/><Relationship Id="rId5" Type="http://schemas.openxmlformats.org/officeDocument/2006/relationships/hyperlink" Target="https://ioos.noaa.gov/project/ocean-technology-transition/" TargetMode="External"/><Relationship Id="rId4" Type="http://schemas.openxmlformats.org/officeDocument/2006/relationships/image" Target="../media/image90.png"/></Relationships>
</file>

<file path=ppt/slides/_rels/slide2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3.xml"/><Relationship Id="rId1" Type="http://schemas.openxmlformats.org/officeDocument/2006/relationships/slideLayout" Target="../slideLayouts/slideLayout17.xml"/><Relationship Id="rId5" Type="http://schemas.openxmlformats.org/officeDocument/2006/relationships/image" Target="../media/image92.png"/><Relationship Id="rId4" Type="http://schemas.openxmlformats.org/officeDocument/2006/relationships/hyperlink" Target="https://ioos.noaa.gov/project/hf-radar/"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glos.us/code-sprint/" TargetMode="External"/><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image" Target="../media/image95.jpeg"/><Relationship Id="rId5" Type="http://schemas.openxmlformats.org/officeDocument/2006/relationships/image" Target="../media/image94.png"/><Relationship Id="rId4" Type="http://schemas.openxmlformats.org/officeDocument/2006/relationships/image" Target="../media/image93.jpeg"/></Relationships>
</file>

<file path=ppt/slides/_rels/slide2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hyperlink" Target="https://ioos.noaa.gov/project/qartod/" TargetMode="External"/><Relationship Id="rId2" Type="http://schemas.openxmlformats.org/officeDocument/2006/relationships/notesSlide" Target="../notesSlides/notesSlide26.xml"/><Relationship Id="rId1" Type="http://schemas.openxmlformats.org/officeDocument/2006/relationships/slideLayout" Target="../slideLayouts/slideLayout21.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17.xml"/><Relationship Id="rId5" Type="http://schemas.openxmlformats.org/officeDocument/2006/relationships/image" Target="../media/image16.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0.png"/><Relationship Id="rId7" Type="http://schemas.openxmlformats.org/officeDocument/2006/relationships/image" Target="../media/image104.jpeg"/><Relationship Id="rId2" Type="http://schemas.openxmlformats.org/officeDocument/2006/relationships/notesSlide" Target="../notesSlides/notesSlide29.xml"/><Relationship Id="rId1" Type="http://schemas.openxmlformats.org/officeDocument/2006/relationships/slideLayout" Target="../slideLayouts/slideLayout24.xml"/><Relationship Id="rId6" Type="http://schemas.openxmlformats.org/officeDocument/2006/relationships/image" Target="../media/image103.jpeg"/><Relationship Id="rId11" Type="http://schemas.openxmlformats.org/officeDocument/2006/relationships/image" Target="../media/image106.jpeg"/><Relationship Id="rId5" Type="http://schemas.openxmlformats.org/officeDocument/2006/relationships/image" Target="../media/image102.jpeg"/><Relationship Id="rId10" Type="http://schemas.openxmlformats.org/officeDocument/2006/relationships/image" Target="../media/image35.png"/><Relationship Id="rId4" Type="http://schemas.openxmlformats.org/officeDocument/2006/relationships/image" Target="../media/image101.jpeg"/><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07.png"/><Relationship Id="rId7"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5.xml"/><Relationship Id="rId6" Type="http://schemas.openxmlformats.org/officeDocument/2006/relationships/image" Target="../media/image110.png"/><Relationship Id="rId5" Type="http://schemas.openxmlformats.org/officeDocument/2006/relationships/image" Target="../media/image109.jpeg"/><Relationship Id="rId4" Type="http://schemas.openxmlformats.org/officeDocument/2006/relationships/image" Target="../media/image108.png"/></Relationships>
</file>

<file path=ppt/slides/_rels/slide31.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34.png"/><Relationship Id="rId7" Type="http://schemas.openxmlformats.org/officeDocument/2006/relationships/image" Target="../media/image113.jpeg"/><Relationship Id="rId2" Type="http://schemas.openxmlformats.org/officeDocument/2006/relationships/notesSlide" Target="../notesSlides/notesSlide31.xml"/><Relationship Id="rId1" Type="http://schemas.openxmlformats.org/officeDocument/2006/relationships/slideLayout" Target="../slideLayouts/slideLayout24.xml"/><Relationship Id="rId6" Type="http://schemas.openxmlformats.org/officeDocument/2006/relationships/image" Target="../media/image112.png"/><Relationship Id="rId5" Type="http://schemas.openxmlformats.org/officeDocument/2006/relationships/image" Target="../media/image111.jpeg"/><Relationship Id="rId4" Type="http://schemas.openxmlformats.org/officeDocument/2006/relationships/image" Target="../media/image35.png"/><Relationship Id="rId9" Type="http://schemas.openxmlformats.org/officeDocument/2006/relationships/image" Target="../media/image115.jpeg"/></Relationships>
</file>

<file path=ppt/slides/_rels/slide3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hyperlink" Target="https://cdn.ioos.noaa.gov/media/2018/02/US-IOOS-Enterprise-Strategic-Plan_v101_secure.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www.epa.gov/sciencematters/nutrient-sensor-action-challenge-winners-data-and-decisions-manage-excess-nutrients" TargetMode="External"/><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30.png"/><Relationship Id="rId5" Type="http://schemas.openxmlformats.org/officeDocument/2006/relationships/hyperlink" Target="https://www.mmc.gov/priority-topics/marine-mammal-health-and-strandings/" TargetMode="Externa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34.pn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jpeg"/><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41.png"/><Relationship Id="rId5" Type="http://schemas.openxmlformats.org/officeDocument/2006/relationships/hyperlink" Target="https://americanmadechallenges.org/oceanobserving/" TargetMode="Externa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5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08" y="0"/>
            <a:ext cx="12191391" cy="6858342"/>
          </a:xfrm>
          <a:prstGeom prst="rect">
            <a:avLst/>
          </a:prstGeom>
          <a:noFill/>
          <a:ln>
            <a:noFill/>
          </a:ln>
        </p:spPr>
      </p:pic>
      <p:pic>
        <p:nvPicPr>
          <p:cNvPr id="274" name="Google Shape;274;p5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082392" y="5637158"/>
            <a:ext cx="4027821" cy="583021"/>
          </a:xfrm>
          <a:prstGeom prst="rect">
            <a:avLst/>
          </a:prstGeom>
          <a:noFill/>
          <a:ln>
            <a:noFill/>
          </a:ln>
        </p:spPr>
      </p:pic>
      <p:pic>
        <p:nvPicPr>
          <p:cNvPr id="275" name="Google Shape;275;p51"/>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218867" y="3823056"/>
            <a:ext cx="2973133" cy="3034944"/>
          </a:xfrm>
          <a:prstGeom prst="rect">
            <a:avLst/>
          </a:prstGeom>
          <a:noFill/>
          <a:ln>
            <a:noFill/>
          </a:ln>
        </p:spPr>
      </p:pic>
      <p:sp>
        <p:nvSpPr>
          <p:cNvPr id="276" name="Google Shape;276;p51"/>
          <p:cNvSpPr txBox="1">
            <a:spLocks noGrp="1"/>
          </p:cNvSpPr>
          <p:nvPr>
            <p:ph type="ctrTitle"/>
          </p:nvPr>
        </p:nvSpPr>
        <p:spPr>
          <a:xfrm>
            <a:off x="398585" y="2365009"/>
            <a:ext cx="11430000" cy="1143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F5F5F5"/>
              </a:buClr>
              <a:buSzPts val="6000"/>
              <a:buFont typeface="Rockwell"/>
              <a:buNone/>
            </a:pPr>
            <a:r>
              <a:rPr lang="en-US" sz="4800">
                <a:solidFill>
                  <a:srgbClr val="F5F5F5"/>
                </a:solidFill>
              </a:rPr>
              <a:t>2019 Annual Report to the </a:t>
            </a:r>
            <a:endParaRPr sz="4800">
              <a:solidFill>
                <a:srgbClr val="F5F5F5"/>
              </a:solidFill>
            </a:endParaRPr>
          </a:p>
          <a:p>
            <a:pPr marL="0" lvl="0" indent="0" algn="ctr" rtl="0">
              <a:lnSpc>
                <a:spcPct val="100000"/>
              </a:lnSpc>
              <a:spcBef>
                <a:spcPts val="0"/>
              </a:spcBef>
              <a:spcAft>
                <a:spcPts val="0"/>
              </a:spcAft>
              <a:buClr>
                <a:srgbClr val="F5F5F5"/>
              </a:buClr>
              <a:buSzPts val="6000"/>
              <a:buFont typeface="Rockwell"/>
              <a:buNone/>
            </a:pPr>
            <a:r>
              <a:rPr lang="en-US" sz="4800">
                <a:solidFill>
                  <a:srgbClr val="F5F5F5"/>
                </a:solidFill>
              </a:rPr>
              <a:t>IOOC on U.S. IOOS</a:t>
            </a:r>
            <a:endParaRPr sz="4800">
              <a:solidFill>
                <a:srgbClr val="F5F5F5"/>
              </a:solidFill>
            </a:endParaRPr>
          </a:p>
          <a:p>
            <a:pPr marL="0" lvl="0" indent="0" algn="ctr" rtl="0">
              <a:lnSpc>
                <a:spcPct val="90000"/>
              </a:lnSpc>
              <a:spcBef>
                <a:spcPts val="0"/>
              </a:spcBef>
              <a:spcAft>
                <a:spcPts val="0"/>
              </a:spcAft>
              <a:buClr>
                <a:schemeClr val="lt1"/>
              </a:buClr>
              <a:buSzPts val="3600"/>
              <a:buFont typeface="Rockwell"/>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60"/>
          <p:cNvSpPr txBox="1">
            <a:spLocks noGrp="1"/>
          </p:cNvSpPr>
          <p:nvPr>
            <p:ph type="title"/>
          </p:nvPr>
        </p:nvSpPr>
        <p:spPr>
          <a:xfrm>
            <a:off x="-6" y="0"/>
            <a:ext cx="6384000" cy="59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Argo Program </a:t>
            </a:r>
            <a:endParaRPr/>
          </a:p>
        </p:txBody>
      </p:sp>
      <p:sp>
        <p:nvSpPr>
          <p:cNvPr id="382" name="Google Shape;382;p60"/>
          <p:cNvSpPr txBox="1">
            <a:spLocks noGrp="1"/>
          </p:cNvSpPr>
          <p:nvPr>
            <p:ph type="body" idx="1"/>
          </p:nvPr>
        </p:nvSpPr>
        <p:spPr>
          <a:xfrm>
            <a:off x="104100" y="699725"/>
            <a:ext cx="7911600" cy="2370600"/>
          </a:xfrm>
          <a:prstGeom prst="rect">
            <a:avLst/>
          </a:prstGeom>
        </p:spPr>
        <p:txBody>
          <a:bodyPr spcFirstLastPara="1" wrap="square" lIns="91425" tIns="45700" rIns="91425" bIns="45700" anchor="t" anchorCtr="0">
            <a:noAutofit/>
          </a:bodyPr>
          <a:lstStyle/>
          <a:p>
            <a:pPr marL="457200" lvl="0" indent="-368300" algn="l" rtl="0">
              <a:spcBef>
                <a:spcPts val="360"/>
              </a:spcBef>
              <a:spcAft>
                <a:spcPts val="0"/>
              </a:spcAft>
              <a:buSzPts val="2200"/>
              <a:buFont typeface="Century Gothic"/>
              <a:buChar char="●"/>
            </a:pPr>
            <a:r>
              <a:rPr lang="en-US" sz="2200">
                <a:solidFill>
                  <a:schemeClr val="dk2"/>
                </a:solidFill>
                <a:latin typeface="Century Gothic"/>
                <a:ea typeface="Century Gothic"/>
                <a:cs typeface="Century Gothic"/>
                <a:sym typeface="Century Gothic"/>
              </a:rPr>
              <a:t>20th Argo Data Management Team Meeting (Villefranche-sur-mer, October 13-18, 2019)</a:t>
            </a:r>
            <a:endParaRPr sz="2200">
              <a:solidFill>
                <a:schemeClr val="dk2"/>
              </a:solidFill>
              <a:latin typeface="Century Gothic"/>
              <a:ea typeface="Century Gothic"/>
              <a:cs typeface="Century Gothic"/>
              <a:sym typeface="Century Gothic"/>
            </a:endParaRPr>
          </a:p>
          <a:p>
            <a:pPr marL="914400" lvl="1" indent="-368300" algn="l" rtl="0">
              <a:spcBef>
                <a:spcPts val="0"/>
              </a:spcBef>
              <a:spcAft>
                <a:spcPts val="0"/>
              </a:spcAft>
              <a:buSzPts val="2200"/>
              <a:buFont typeface="Century Gothic"/>
              <a:buChar char="○"/>
            </a:pPr>
            <a:r>
              <a:rPr lang="en-US" sz="2200">
                <a:solidFill>
                  <a:schemeClr val="dk2"/>
                </a:solidFill>
                <a:latin typeface="Century Gothic"/>
                <a:ea typeface="Century Gothic"/>
                <a:cs typeface="Century Gothic"/>
                <a:sym typeface="Century Gothic"/>
              </a:rPr>
              <a:t>Major focus on data visualization tools</a:t>
            </a:r>
            <a:endParaRPr sz="2200">
              <a:solidFill>
                <a:schemeClr val="dk2"/>
              </a:solidFill>
              <a:latin typeface="Century Gothic"/>
              <a:ea typeface="Century Gothic"/>
              <a:cs typeface="Century Gothic"/>
              <a:sym typeface="Century Gothic"/>
            </a:endParaRPr>
          </a:p>
          <a:p>
            <a:pPr marL="457200" lvl="0" indent="0" algn="l" rtl="0">
              <a:spcBef>
                <a:spcPts val="360"/>
              </a:spcBef>
              <a:spcAft>
                <a:spcPts val="0"/>
              </a:spcAft>
              <a:buNone/>
            </a:pPr>
            <a:endParaRPr sz="2200">
              <a:solidFill>
                <a:schemeClr val="dk2"/>
              </a:solidFill>
              <a:latin typeface="Century Gothic"/>
              <a:ea typeface="Century Gothic"/>
              <a:cs typeface="Century Gothic"/>
              <a:sym typeface="Century Gothic"/>
            </a:endParaRPr>
          </a:p>
          <a:p>
            <a:pPr marL="457200" lvl="0" indent="-368300" algn="l" rtl="0">
              <a:spcBef>
                <a:spcPts val="360"/>
              </a:spcBef>
              <a:spcAft>
                <a:spcPts val="0"/>
              </a:spcAft>
              <a:buClr>
                <a:schemeClr val="dk2"/>
              </a:buClr>
              <a:buSzPts val="2200"/>
              <a:buFont typeface="Century Gothic"/>
              <a:buChar char="●"/>
            </a:pPr>
            <a:r>
              <a:rPr lang="en-US" sz="2200">
                <a:solidFill>
                  <a:schemeClr val="dk2"/>
                </a:solidFill>
                <a:latin typeface="Century Gothic"/>
                <a:ea typeface="Century Gothic"/>
                <a:cs typeface="Century Gothic"/>
                <a:sym typeface="Century Gothic"/>
              </a:rPr>
              <a:t>FY19 - $3 Million Awarded for Biogeochemical Argo Float Research</a:t>
            </a:r>
            <a:endParaRPr sz="2200">
              <a:solidFill>
                <a:schemeClr val="dk2"/>
              </a:solidFill>
              <a:latin typeface="Century Gothic"/>
              <a:ea typeface="Century Gothic"/>
              <a:cs typeface="Century Gothic"/>
              <a:sym typeface="Century Gothic"/>
            </a:endParaRPr>
          </a:p>
        </p:txBody>
      </p:sp>
      <p:sp>
        <p:nvSpPr>
          <p:cNvPr id="383" name="Google Shape;383;p60"/>
          <p:cNvSpPr txBox="1">
            <a:spLocks noGrp="1"/>
          </p:cNvSpPr>
          <p:nvPr>
            <p:ph type="sldNum" idx="12"/>
          </p:nvPr>
        </p:nvSpPr>
        <p:spPr>
          <a:xfrm>
            <a:off x="812800" y="6356350"/>
            <a:ext cx="13548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10</a:t>
            </a:fld>
            <a:endParaRPr/>
          </a:p>
        </p:txBody>
      </p:sp>
      <p:pic>
        <p:nvPicPr>
          <p:cNvPr id="384" name="Google Shape;384;p6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994692" y="3613574"/>
            <a:ext cx="3657601" cy="2079057"/>
          </a:xfrm>
          <a:prstGeom prst="rect">
            <a:avLst/>
          </a:prstGeom>
          <a:noFill/>
          <a:ln>
            <a:noFill/>
          </a:ln>
        </p:spPr>
      </p:pic>
      <p:pic>
        <p:nvPicPr>
          <p:cNvPr id="385" name="Google Shape;385;p6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8077825" y="850125"/>
            <a:ext cx="3478151" cy="2220216"/>
          </a:xfrm>
          <a:prstGeom prst="rect">
            <a:avLst/>
          </a:prstGeom>
          <a:noFill/>
          <a:ln>
            <a:noFill/>
          </a:ln>
        </p:spPr>
      </p:pic>
      <p:pic>
        <p:nvPicPr>
          <p:cNvPr id="386" name="Google Shape;386;p60"/>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176872" y="3022750"/>
            <a:ext cx="5029204" cy="355061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61"/>
          <p:cNvSpPr txBox="1"/>
          <p:nvPr/>
        </p:nvSpPr>
        <p:spPr>
          <a:xfrm>
            <a:off x="0" y="1"/>
            <a:ext cx="9144000" cy="643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200" i="0" u="none" strike="noStrike" cap="none">
                <a:solidFill>
                  <a:srgbClr val="FFFFFF"/>
                </a:solidFill>
                <a:latin typeface="Rockwell"/>
                <a:ea typeface="Rockwell"/>
                <a:cs typeface="Rockwell"/>
                <a:sym typeface="Rockwell"/>
              </a:rPr>
              <a:t>NOAA: Advancing Research Collaboratively</a:t>
            </a:r>
            <a:endParaRPr sz="3200" i="0" u="none" strike="noStrike" cap="none">
              <a:solidFill>
                <a:srgbClr val="FFFFFF"/>
              </a:solidFill>
              <a:latin typeface="Rockwell"/>
              <a:ea typeface="Rockwell"/>
              <a:cs typeface="Rockwell"/>
              <a:sym typeface="Rockwell"/>
            </a:endParaRPr>
          </a:p>
        </p:txBody>
      </p:sp>
      <p:sp>
        <p:nvSpPr>
          <p:cNvPr id="393" name="Google Shape;393;p61"/>
          <p:cNvSpPr txBox="1"/>
          <p:nvPr/>
        </p:nvSpPr>
        <p:spPr>
          <a:xfrm>
            <a:off x="2760025" y="647350"/>
            <a:ext cx="3000000" cy="52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600" b="1">
                <a:solidFill>
                  <a:srgbClr val="053285"/>
                </a:solidFill>
                <a:latin typeface="Century Gothic"/>
                <a:ea typeface="Century Gothic"/>
                <a:cs typeface="Century Gothic"/>
                <a:sym typeface="Century Gothic"/>
              </a:rPr>
              <a:t>Blue Economy</a:t>
            </a:r>
            <a:endParaRPr sz="2600" b="1">
              <a:solidFill>
                <a:srgbClr val="053285"/>
              </a:solidFill>
              <a:latin typeface="Century Gothic"/>
              <a:ea typeface="Century Gothic"/>
              <a:cs typeface="Century Gothic"/>
              <a:sym typeface="Century Gothic"/>
            </a:endParaRPr>
          </a:p>
        </p:txBody>
      </p:sp>
      <p:sp>
        <p:nvSpPr>
          <p:cNvPr id="394" name="Google Shape;394;p61"/>
          <p:cNvSpPr txBox="1"/>
          <p:nvPr/>
        </p:nvSpPr>
        <p:spPr>
          <a:xfrm>
            <a:off x="2087125" y="1170250"/>
            <a:ext cx="4345800" cy="5121600"/>
          </a:xfrm>
          <a:prstGeom prst="rect">
            <a:avLst/>
          </a:prstGeom>
          <a:noFill/>
          <a:ln w="9525" cap="flat" cmpd="sng">
            <a:solidFill>
              <a:schemeClr val="dk2"/>
            </a:solidFill>
            <a:prstDash val="solid"/>
            <a:round/>
            <a:headEnd type="none" w="sm" len="sm"/>
            <a:tailEnd type="none" w="sm" len="sm"/>
          </a:ln>
        </p:spPr>
        <p:txBody>
          <a:bodyPr spcFirstLastPara="1" wrap="square" lIns="28475" tIns="14225" rIns="28475" bIns="14225" anchor="t" anchorCtr="0">
            <a:noAutofit/>
          </a:bodyPr>
          <a:lstStyle/>
          <a:p>
            <a:pPr marL="0" marR="0" lvl="0" indent="0" algn="l" rtl="0">
              <a:spcBef>
                <a:spcPts val="0"/>
              </a:spcBef>
              <a:spcAft>
                <a:spcPts val="0"/>
              </a:spcAft>
              <a:buNone/>
            </a:pPr>
            <a:r>
              <a:rPr lang="en-US" sz="1500" b="1">
                <a:solidFill>
                  <a:schemeClr val="dk2"/>
                </a:solidFill>
                <a:latin typeface="Century Gothic"/>
                <a:ea typeface="Century Gothic"/>
                <a:cs typeface="Century Gothic"/>
                <a:sym typeface="Century Gothic"/>
              </a:rPr>
              <a:t>Seafood Production</a:t>
            </a:r>
            <a:endParaRPr sz="400">
              <a:solidFill>
                <a:schemeClr val="dk2"/>
              </a:solidFill>
              <a:latin typeface="Century Gothic"/>
              <a:ea typeface="Century Gothic"/>
              <a:cs typeface="Century Gothic"/>
              <a:sym typeface="Century Gothic"/>
            </a:endParaRPr>
          </a:p>
          <a:p>
            <a:pPr marL="215900" marR="0" lvl="0" indent="-215900" algn="l" rtl="0">
              <a:spcBef>
                <a:spcPts val="0"/>
              </a:spcBef>
              <a:spcAft>
                <a:spcPts val="0"/>
              </a:spcAft>
              <a:buClr>
                <a:schemeClr val="dk2"/>
              </a:buClr>
              <a:buSzPts val="1400"/>
              <a:buFont typeface="Century Gothic"/>
              <a:buChar char="•"/>
            </a:pPr>
            <a:r>
              <a:rPr lang="en-US" sz="1400">
                <a:solidFill>
                  <a:schemeClr val="dk2"/>
                </a:solidFill>
                <a:latin typeface="Century Gothic"/>
                <a:ea typeface="Century Gothic"/>
                <a:cs typeface="Century Gothic"/>
                <a:sym typeface="Century Gothic"/>
              </a:rPr>
              <a:t>Triple domestic marine aquaculture production and maximize sustainable commercial fishing by streamlining regulations</a:t>
            </a:r>
            <a:endParaRPr sz="400">
              <a:solidFill>
                <a:schemeClr val="dk2"/>
              </a:solidFill>
              <a:latin typeface="Century Gothic"/>
              <a:ea typeface="Century Gothic"/>
              <a:cs typeface="Century Gothic"/>
              <a:sym typeface="Century Gothic"/>
            </a:endParaRPr>
          </a:p>
          <a:p>
            <a:pPr marL="215900" marR="0" lvl="0" indent="-127000" algn="l" rtl="0">
              <a:spcBef>
                <a:spcPts val="0"/>
              </a:spcBef>
              <a:spcAft>
                <a:spcPts val="0"/>
              </a:spcAft>
              <a:buClr>
                <a:schemeClr val="dk1"/>
              </a:buClr>
              <a:buSzPts val="1400"/>
              <a:buFont typeface="Arial"/>
              <a:buNone/>
            </a:pPr>
            <a:endParaRPr sz="1400" b="1">
              <a:solidFill>
                <a:schemeClr val="dk2"/>
              </a:solidFill>
              <a:latin typeface="Century Gothic"/>
              <a:ea typeface="Century Gothic"/>
              <a:cs typeface="Century Gothic"/>
              <a:sym typeface="Century Gothic"/>
            </a:endParaRPr>
          </a:p>
          <a:p>
            <a:pPr marL="0" marR="0" lvl="0" indent="0" algn="l" rtl="0">
              <a:spcBef>
                <a:spcPts val="0"/>
              </a:spcBef>
              <a:spcAft>
                <a:spcPts val="0"/>
              </a:spcAft>
              <a:buNone/>
            </a:pPr>
            <a:r>
              <a:rPr lang="en-US" sz="1500" b="1">
                <a:solidFill>
                  <a:schemeClr val="dk2"/>
                </a:solidFill>
                <a:latin typeface="Century Gothic"/>
                <a:ea typeface="Century Gothic"/>
                <a:cs typeface="Century Gothic"/>
                <a:sym typeface="Century Gothic"/>
              </a:rPr>
              <a:t>Tourism and Recreation</a:t>
            </a:r>
            <a:endParaRPr sz="400">
              <a:solidFill>
                <a:schemeClr val="dk2"/>
              </a:solidFill>
              <a:latin typeface="Century Gothic"/>
              <a:ea typeface="Century Gothic"/>
              <a:cs typeface="Century Gothic"/>
              <a:sym typeface="Century Gothic"/>
            </a:endParaRPr>
          </a:p>
          <a:p>
            <a:pPr marL="177800" marR="0" lvl="0" indent="-177800" algn="l" rtl="0">
              <a:spcBef>
                <a:spcPts val="0"/>
              </a:spcBef>
              <a:spcAft>
                <a:spcPts val="0"/>
              </a:spcAft>
              <a:buClr>
                <a:schemeClr val="dk2"/>
              </a:buClr>
              <a:buSzPts val="1400"/>
              <a:buFont typeface="Century Gothic"/>
              <a:buChar char="•"/>
            </a:pPr>
            <a:r>
              <a:rPr lang="en-US" sz="1400">
                <a:solidFill>
                  <a:schemeClr val="dk2"/>
                </a:solidFill>
                <a:latin typeface="Century Gothic"/>
                <a:ea typeface="Century Gothic"/>
                <a:cs typeface="Century Gothic"/>
                <a:sym typeface="Century Gothic"/>
              </a:rPr>
              <a:t>Promote sustainable tourism and recreation in U.S. coastal areas and Great Lakes by strengthening national marine sanctuaries </a:t>
            </a:r>
            <a:endParaRPr sz="400">
              <a:solidFill>
                <a:schemeClr val="dk2"/>
              </a:solidFill>
              <a:latin typeface="Century Gothic"/>
              <a:ea typeface="Century Gothic"/>
              <a:cs typeface="Century Gothic"/>
              <a:sym typeface="Century Gothic"/>
            </a:endParaRPr>
          </a:p>
          <a:p>
            <a:pPr marL="177800" marR="0" lvl="0" indent="-88900" algn="l" rtl="0">
              <a:spcBef>
                <a:spcPts val="0"/>
              </a:spcBef>
              <a:spcAft>
                <a:spcPts val="0"/>
              </a:spcAft>
              <a:buClr>
                <a:schemeClr val="dk1"/>
              </a:buClr>
              <a:buSzPts val="1400"/>
              <a:buFont typeface="Arial"/>
              <a:buNone/>
            </a:pPr>
            <a:endParaRPr sz="1400" b="1">
              <a:solidFill>
                <a:schemeClr val="dk2"/>
              </a:solidFill>
              <a:latin typeface="Century Gothic"/>
              <a:ea typeface="Century Gothic"/>
              <a:cs typeface="Century Gothic"/>
              <a:sym typeface="Century Gothic"/>
            </a:endParaRPr>
          </a:p>
          <a:p>
            <a:pPr marL="0" marR="0" lvl="0" indent="0" algn="l" rtl="0">
              <a:spcBef>
                <a:spcPts val="0"/>
              </a:spcBef>
              <a:spcAft>
                <a:spcPts val="0"/>
              </a:spcAft>
              <a:buNone/>
            </a:pPr>
            <a:r>
              <a:rPr lang="en-US" sz="1500" b="1">
                <a:solidFill>
                  <a:schemeClr val="dk2"/>
                </a:solidFill>
                <a:latin typeface="Century Gothic"/>
                <a:ea typeface="Century Gothic"/>
                <a:cs typeface="Century Gothic"/>
                <a:sym typeface="Century Gothic"/>
              </a:rPr>
              <a:t>Ocean Exploration</a:t>
            </a:r>
            <a:endParaRPr sz="1500" b="1">
              <a:solidFill>
                <a:schemeClr val="dk2"/>
              </a:solidFill>
              <a:latin typeface="Century Gothic"/>
              <a:ea typeface="Century Gothic"/>
              <a:cs typeface="Century Gothic"/>
              <a:sym typeface="Century Gothic"/>
            </a:endParaRPr>
          </a:p>
          <a:p>
            <a:pPr marL="215900" marR="0" lvl="0" indent="-215900" algn="l" rtl="0">
              <a:spcBef>
                <a:spcPts val="0"/>
              </a:spcBef>
              <a:spcAft>
                <a:spcPts val="0"/>
              </a:spcAft>
              <a:buClr>
                <a:schemeClr val="dk2"/>
              </a:buClr>
              <a:buSzPts val="1400"/>
              <a:buFont typeface="Century Gothic"/>
              <a:buChar char="•"/>
            </a:pPr>
            <a:r>
              <a:rPr lang="en-US" sz="1400">
                <a:solidFill>
                  <a:schemeClr val="dk2"/>
                </a:solidFill>
                <a:latin typeface="Century Gothic"/>
                <a:ea typeface="Century Gothic"/>
                <a:cs typeface="Century Gothic"/>
                <a:sym typeface="Century Gothic"/>
              </a:rPr>
              <a:t>Expand ocean exploration by making available seafloor maps and data of the entire U.S. exclusive economic zone</a:t>
            </a:r>
            <a:endParaRPr sz="1400">
              <a:solidFill>
                <a:schemeClr val="dk2"/>
              </a:solidFill>
              <a:latin typeface="Century Gothic"/>
              <a:ea typeface="Century Gothic"/>
              <a:cs typeface="Century Gothic"/>
              <a:sym typeface="Century Gothic"/>
            </a:endParaRPr>
          </a:p>
          <a:p>
            <a:pPr marL="215900" marR="0" lvl="0" indent="-139700" algn="l" rtl="0">
              <a:spcBef>
                <a:spcPts val="0"/>
              </a:spcBef>
              <a:spcAft>
                <a:spcPts val="0"/>
              </a:spcAft>
              <a:buClr>
                <a:schemeClr val="dk1"/>
              </a:buClr>
              <a:buSzPts val="1100"/>
              <a:buFont typeface="Arial"/>
              <a:buNone/>
            </a:pPr>
            <a:endParaRPr sz="1100">
              <a:solidFill>
                <a:schemeClr val="dk2"/>
              </a:solidFill>
              <a:latin typeface="Century Gothic"/>
              <a:ea typeface="Century Gothic"/>
              <a:cs typeface="Century Gothic"/>
              <a:sym typeface="Century Gothic"/>
            </a:endParaRPr>
          </a:p>
          <a:p>
            <a:pPr marL="0" marR="0" lvl="0" indent="0" algn="l" rtl="0">
              <a:spcBef>
                <a:spcPts val="0"/>
              </a:spcBef>
              <a:spcAft>
                <a:spcPts val="0"/>
              </a:spcAft>
              <a:buNone/>
            </a:pPr>
            <a:r>
              <a:rPr lang="en-US" sz="1500" b="1">
                <a:solidFill>
                  <a:schemeClr val="dk2"/>
                </a:solidFill>
                <a:latin typeface="Century Gothic"/>
                <a:ea typeface="Century Gothic"/>
                <a:cs typeface="Century Gothic"/>
                <a:sym typeface="Century Gothic"/>
              </a:rPr>
              <a:t>Marine Transportation</a:t>
            </a:r>
            <a:endParaRPr sz="1500" b="1">
              <a:solidFill>
                <a:schemeClr val="dk2"/>
              </a:solidFill>
              <a:latin typeface="Century Gothic"/>
              <a:ea typeface="Century Gothic"/>
              <a:cs typeface="Century Gothic"/>
              <a:sym typeface="Century Gothic"/>
            </a:endParaRPr>
          </a:p>
          <a:p>
            <a:pPr marL="215900" marR="0" lvl="0" indent="-215900" algn="l" rtl="0">
              <a:spcBef>
                <a:spcPts val="0"/>
              </a:spcBef>
              <a:spcAft>
                <a:spcPts val="0"/>
              </a:spcAft>
              <a:buClr>
                <a:schemeClr val="dk2"/>
              </a:buClr>
              <a:buSzPts val="1400"/>
              <a:buFont typeface="Century Gothic"/>
              <a:buChar char="•"/>
            </a:pPr>
            <a:r>
              <a:rPr lang="en-US" sz="1400">
                <a:solidFill>
                  <a:schemeClr val="dk2"/>
                </a:solidFill>
                <a:latin typeface="Century Gothic"/>
                <a:ea typeface="Century Gothic"/>
                <a:cs typeface="Century Gothic"/>
                <a:sym typeface="Century Gothic"/>
              </a:rPr>
              <a:t>Strengthen maritime commerce by increasing vessel transit safety and efficiency at major U.S. seaports to reduce costs</a:t>
            </a:r>
            <a:endParaRPr sz="400">
              <a:solidFill>
                <a:schemeClr val="dk2"/>
              </a:solidFill>
              <a:latin typeface="Century Gothic"/>
              <a:ea typeface="Century Gothic"/>
              <a:cs typeface="Century Gothic"/>
              <a:sym typeface="Century Gothic"/>
            </a:endParaRPr>
          </a:p>
          <a:p>
            <a:pPr marL="215900" marR="0" lvl="0" indent="-139700" algn="l" rtl="0">
              <a:spcBef>
                <a:spcPts val="0"/>
              </a:spcBef>
              <a:spcAft>
                <a:spcPts val="0"/>
              </a:spcAft>
              <a:buClr>
                <a:schemeClr val="dk1"/>
              </a:buClr>
              <a:buSzPts val="1100"/>
              <a:buFont typeface="Arial"/>
              <a:buNone/>
            </a:pPr>
            <a:endParaRPr sz="1100">
              <a:solidFill>
                <a:schemeClr val="dk2"/>
              </a:solidFill>
              <a:latin typeface="Century Gothic"/>
              <a:ea typeface="Century Gothic"/>
              <a:cs typeface="Century Gothic"/>
              <a:sym typeface="Century Gothic"/>
            </a:endParaRPr>
          </a:p>
          <a:p>
            <a:pPr marL="0" marR="0" lvl="0" indent="0" algn="l" rtl="0">
              <a:spcBef>
                <a:spcPts val="0"/>
              </a:spcBef>
              <a:spcAft>
                <a:spcPts val="0"/>
              </a:spcAft>
              <a:buNone/>
            </a:pPr>
            <a:r>
              <a:rPr lang="en-US" sz="1500" b="1">
                <a:solidFill>
                  <a:schemeClr val="dk2"/>
                </a:solidFill>
                <a:latin typeface="Century Gothic"/>
                <a:ea typeface="Century Gothic"/>
                <a:cs typeface="Century Gothic"/>
                <a:sym typeface="Century Gothic"/>
              </a:rPr>
              <a:t>Coastal Resilience</a:t>
            </a:r>
            <a:endParaRPr sz="400">
              <a:solidFill>
                <a:schemeClr val="dk2"/>
              </a:solidFill>
              <a:latin typeface="Century Gothic"/>
              <a:ea typeface="Century Gothic"/>
              <a:cs typeface="Century Gothic"/>
              <a:sym typeface="Century Gothic"/>
            </a:endParaRPr>
          </a:p>
          <a:p>
            <a:pPr marL="215900" marR="0" lvl="0" indent="-215900" algn="l" rtl="0">
              <a:spcBef>
                <a:spcPts val="0"/>
              </a:spcBef>
              <a:spcAft>
                <a:spcPts val="0"/>
              </a:spcAft>
              <a:buClr>
                <a:schemeClr val="dk2"/>
              </a:buClr>
              <a:buSzPts val="1400"/>
              <a:buFont typeface="Century Gothic"/>
              <a:buChar char="•"/>
            </a:pPr>
            <a:r>
              <a:rPr lang="en-US" sz="1400">
                <a:solidFill>
                  <a:schemeClr val="dk2"/>
                </a:solidFill>
                <a:latin typeface="Century Gothic"/>
                <a:ea typeface="Century Gothic"/>
                <a:cs typeface="Century Gothic"/>
                <a:sym typeface="Century Gothic"/>
              </a:rPr>
              <a:t>Support smarter coastal zone planning and more resilient economies in all U.S. coastal states and territories</a:t>
            </a:r>
            <a:endParaRPr sz="1100">
              <a:solidFill>
                <a:schemeClr val="dk2"/>
              </a:solidFill>
              <a:latin typeface="Century Gothic"/>
              <a:ea typeface="Century Gothic"/>
              <a:cs typeface="Century Gothic"/>
              <a:sym typeface="Century Gothic"/>
            </a:endParaRPr>
          </a:p>
        </p:txBody>
      </p:sp>
      <p:sp>
        <p:nvSpPr>
          <p:cNvPr id="395" name="Google Shape;395;p61"/>
          <p:cNvSpPr txBox="1"/>
          <p:nvPr/>
        </p:nvSpPr>
        <p:spPr>
          <a:xfrm>
            <a:off x="5935958" y="647358"/>
            <a:ext cx="4980000" cy="659400"/>
          </a:xfrm>
          <a:prstGeom prst="rect">
            <a:avLst/>
          </a:prstGeom>
          <a:noFill/>
          <a:ln>
            <a:noFill/>
          </a:ln>
        </p:spPr>
        <p:txBody>
          <a:bodyPr spcFirstLastPara="1" wrap="square" lIns="28475" tIns="14225" rIns="28475" bIns="14225" anchor="t" anchorCtr="0">
            <a:noAutofit/>
          </a:bodyPr>
          <a:lstStyle/>
          <a:p>
            <a:pPr marL="0" marR="0" lvl="0" indent="0" algn="ctr" rtl="0">
              <a:spcBef>
                <a:spcPts val="0"/>
              </a:spcBef>
              <a:spcAft>
                <a:spcPts val="0"/>
              </a:spcAft>
              <a:buNone/>
            </a:pPr>
            <a:r>
              <a:rPr lang="en-US" sz="2600" b="1">
                <a:solidFill>
                  <a:schemeClr val="dk2"/>
                </a:solidFill>
                <a:latin typeface="Century Gothic"/>
                <a:ea typeface="Century Gothic"/>
                <a:cs typeface="Century Gothic"/>
                <a:sym typeface="Century Gothic"/>
              </a:rPr>
              <a:t>Weather Research</a:t>
            </a:r>
            <a:r>
              <a:rPr lang="en-US" sz="3100" b="1">
                <a:solidFill>
                  <a:schemeClr val="dk2"/>
                </a:solidFill>
                <a:latin typeface="Century Gothic"/>
                <a:ea typeface="Century Gothic"/>
                <a:cs typeface="Century Gothic"/>
                <a:sym typeface="Century Gothic"/>
              </a:rPr>
              <a:t> </a:t>
            </a:r>
            <a:br>
              <a:rPr lang="en-US" sz="2500" b="1">
                <a:solidFill>
                  <a:schemeClr val="dk2"/>
                </a:solidFill>
                <a:latin typeface="Century Gothic"/>
                <a:ea typeface="Century Gothic"/>
                <a:cs typeface="Century Gothic"/>
                <a:sym typeface="Century Gothic"/>
              </a:rPr>
            </a:br>
            <a:r>
              <a:rPr lang="en-US" sz="1600" b="1">
                <a:solidFill>
                  <a:schemeClr val="dk2"/>
                </a:solidFill>
                <a:latin typeface="Century Gothic"/>
                <a:ea typeface="Century Gothic"/>
                <a:cs typeface="Century Gothic"/>
                <a:sym typeface="Century Gothic"/>
              </a:rPr>
              <a:t>and Forecasting Act of 2017 and 2019</a:t>
            </a:r>
            <a:endParaRPr sz="1600">
              <a:solidFill>
                <a:schemeClr val="dk2"/>
              </a:solidFill>
              <a:latin typeface="Century Gothic"/>
              <a:ea typeface="Century Gothic"/>
              <a:cs typeface="Century Gothic"/>
              <a:sym typeface="Century Gothic"/>
            </a:endParaRPr>
          </a:p>
        </p:txBody>
      </p:sp>
      <p:sp>
        <p:nvSpPr>
          <p:cNvPr id="396" name="Google Shape;396;p61"/>
          <p:cNvSpPr txBox="1"/>
          <p:nvPr/>
        </p:nvSpPr>
        <p:spPr>
          <a:xfrm>
            <a:off x="6695525" y="1437425"/>
            <a:ext cx="3458400" cy="1483800"/>
          </a:xfrm>
          <a:prstGeom prst="rect">
            <a:avLst/>
          </a:prstGeom>
          <a:noFill/>
          <a:ln w="9525" cap="flat" cmpd="sng">
            <a:solidFill>
              <a:schemeClr val="dk2"/>
            </a:solidFill>
            <a:prstDash val="solid"/>
            <a:round/>
            <a:headEnd type="none" w="sm" len="sm"/>
            <a:tailEnd type="none" w="sm" len="sm"/>
          </a:ln>
        </p:spPr>
        <p:txBody>
          <a:bodyPr spcFirstLastPara="1" wrap="square" lIns="28475" tIns="14225" rIns="28475" bIns="14225" anchor="t" anchorCtr="0">
            <a:noAutofit/>
          </a:bodyPr>
          <a:lstStyle/>
          <a:p>
            <a:pPr marL="0" marR="0" lvl="0" indent="0" algn="l" rtl="0">
              <a:spcBef>
                <a:spcPts val="0"/>
              </a:spcBef>
              <a:spcAft>
                <a:spcPts val="0"/>
              </a:spcAft>
              <a:buNone/>
            </a:pPr>
            <a:r>
              <a:rPr lang="en-US" sz="1500" b="1" i="0" u="none" strike="noStrike" cap="none">
                <a:solidFill>
                  <a:schemeClr val="dk2"/>
                </a:solidFill>
                <a:latin typeface="Century Gothic"/>
                <a:ea typeface="Century Gothic"/>
                <a:cs typeface="Century Gothic"/>
                <a:sym typeface="Century Gothic"/>
              </a:rPr>
              <a:t>Improved Hurricane Forecasting</a:t>
            </a:r>
            <a:endParaRPr sz="400">
              <a:solidFill>
                <a:schemeClr val="dk2"/>
              </a:solidFill>
              <a:latin typeface="Century Gothic"/>
              <a:ea typeface="Century Gothic"/>
              <a:cs typeface="Century Gothic"/>
              <a:sym typeface="Century Gothic"/>
            </a:endParaRPr>
          </a:p>
          <a:p>
            <a:pPr marL="215900" marR="0" lvl="0" indent="-215900" algn="l" rtl="0">
              <a:spcBef>
                <a:spcPts val="0"/>
              </a:spcBef>
              <a:spcAft>
                <a:spcPts val="0"/>
              </a:spcAft>
              <a:buClr>
                <a:schemeClr val="dk2"/>
              </a:buClr>
              <a:buSzPts val="1400"/>
              <a:buFont typeface="Century Gothic"/>
              <a:buChar char="•"/>
            </a:pPr>
            <a:r>
              <a:rPr lang="en-US" sz="1400">
                <a:solidFill>
                  <a:schemeClr val="dk2"/>
                </a:solidFill>
                <a:latin typeface="Century Gothic"/>
                <a:ea typeface="Century Gothic"/>
                <a:cs typeface="Century Gothic"/>
                <a:sym typeface="Century Gothic"/>
              </a:rPr>
              <a:t>Improved forecasting tools</a:t>
            </a:r>
            <a:endParaRPr sz="1400">
              <a:solidFill>
                <a:schemeClr val="dk2"/>
              </a:solidFill>
              <a:latin typeface="Century Gothic"/>
              <a:ea typeface="Century Gothic"/>
              <a:cs typeface="Century Gothic"/>
              <a:sym typeface="Century Gothic"/>
            </a:endParaRPr>
          </a:p>
          <a:p>
            <a:pPr marL="215900" marR="0" lvl="0" indent="-215900" algn="l" rtl="0">
              <a:spcBef>
                <a:spcPts val="0"/>
              </a:spcBef>
              <a:spcAft>
                <a:spcPts val="0"/>
              </a:spcAft>
              <a:buClr>
                <a:schemeClr val="dk2"/>
              </a:buClr>
              <a:buSzPts val="1400"/>
              <a:buFont typeface="Century Gothic"/>
              <a:buChar char="•"/>
            </a:pPr>
            <a:r>
              <a:rPr lang="en-US" sz="1400">
                <a:solidFill>
                  <a:schemeClr val="dk2"/>
                </a:solidFill>
                <a:latin typeface="Century Gothic"/>
                <a:ea typeface="Century Gothic"/>
                <a:cs typeface="Century Gothic"/>
                <a:sym typeface="Century Gothic"/>
              </a:rPr>
              <a:t>Historical tropical cyclone tracking</a:t>
            </a:r>
            <a:endParaRPr sz="400">
              <a:solidFill>
                <a:schemeClr val="dk2"/>
              </a:solidFill>
              <a:latin typeface="Century Gothic"/>
              <a:ea typeface="Century Gothic"/>
              <a:cs typeface="Century Gothic"/>
              <a:sym typeface="Century Gothic"/>
            </a:endParaRPr>
          </a:p>
          <a:p>
            <a:pPr marL="215900" marR="0" lvl="0" indent="-139700" algn="l" rtl="0">
              <a:spcBef>
                <a:spcPts val="0"/>
              </a:spcBef>
              <a:spcAft>
                <a:spcPts val="0"/>
              </a:spcAft>
              <a:buClr>
                <a:schemeClr val="dk1"/>
              </a:buClr>
              <a:buSzPts val="1100"/>
              <a:buFont typeface="Arial"/>
              <a:buNone/>
            </a:pPr>
            <a:endParaRPr sz="700">
              <a:solidFill>
                <a:schemeClr val="dk2"/>
              </a:solidFill>
              <a:latin typeface="Century Gothic"/>
              <a:ea typeface="Century Gothic"/>
              <a:cs typeface="Century Gothic"/>
              <a:sym typeface="Century Gothic"/>
            </a:endParaRPr>
          </a:p>
          <a:p>
            <a:pPr marL="0" marR="0" lvl="0" indent="0" algn="l" rtl="0">
              <a:spcBef>
                <a:spcPts val="0"/>
              </a:spcBef>
              <a:spcAft>
                <a:spcPts val="0"/>
              </a:spcAft>
              <a:buNone/>
            </a:pPr>
            <a:r>
              <a:rPr lang="en-US" sz="1500" b="1">
                <a:solidFill>
                  <a:schemeClr val="dk2"/>
                </a:solidFill>
                <a:latin typeface="Century Gothic"/>
                <a:ea typeface="Century Gothic"/>
                <a:cs typeface="Century Gothic"/>
                <a:sym typeface="Century Gothic"/>
              </a:rPr>
              <a:t>Tsunami Warning and Education</a:t>
            </a:r>
            <a:endParaRPr sz="400">
              <a:solidFill>
                <a:schemeClr val="dk2"/>
              </a:solidFill>
              <a:latin typeface="Century Gothic"/>
              <a:ea typeface="Century Gothic"/>
              <a:cs typeface="Century Gothic"/>
              <a:sym typeface="Century Gothic"/>
            </a:endParaRPr>
          </a:p>
          <a:p>
            <a:pPr marL="215900" marR="0" lvl="0" indent="-215900" algn="l" rtl="0">
              <a:spcBef>
                <a:spcPts val="0"/>
              </a:spcBef>
              <a:spcAft>
                <a:spcPts val="0"/>
              </a:spcAft>
              <a:buClr>
                <a:schemeClr val="dk2"/>
              </a:buClr>
              <a:buSzPts val="1400"/>
              <a:buFont typeface="Century Gothic"/>
              <a:buChar char="•"/>
            </a:pPr>
            <a:r>
              <a:rPr lang="en-US" sz="1400">
                <a:solidFill>
                  <a:schemeClr val="dk2"/>
                </a:solidFill>
                <a:latin typeface="Century Gothic"/>
                <a:ea typeface="Century Gothic"/>
                <a:cs typeface="Century Gothic"/>
                <a:sym typeface="Century Gothic"/>
              </a:rPr>
              <a:t>Coastal Digital Elevation Models</a:t>
            </a:r>
            <a:endParaRPr sz="400">
              <a:solidFill>
                <a:schemeClr val="dk2"/>
              </a:solidFill>
              <a:latin typeface="Century Gothic"/>
              <a:ea typeface="Century Gothic"/>
              <a:cs typeface="Century Gothic"/>
              <a:sym typeface="Century Gothic"/>
            </a:endParaRPr>
          </a:p>
          <a:p>
            <a:pPr marL="215900" marR="0" lvl="0" indent="-215900" algn="l" rtl="0">
              <a:spcBef>
                <a:spcPts val="0"/>
              </a:spcBef>
              <a:spcAft>
                <a:spcPts val="0"/>
              </a:spcAft>
              <a:buClr>
                <a:schemeClr val="dk2"/>
              </a:buClr>
              <a:buSzPts val="1400"/>
              <a:buFont typeface="Century Gothic"/>
              <a:buChar char="•"/>
            </a:pPr>
            <a:r>
              <a:rPr lang="en-US" sz="1400">
                <a:solidFill>
                  <a:schemeClr val="dk2"/>
                </a:solidFill>
                <a:latin typeface="Century Gothic"/>
                <a:ea typeface="Century Gothic"/>
                <a:cs typeface="Century Gothic"/>
                <a:sym typeface="Century Gothic"/>
              </a:rPr>
              <a:t>Global Historical Tsunami Events</a:t>
            </a:r>
            <a:endParaRPr sz="400">
              <a:solidFill>
                <a:schemeClr val="dk2"/>
              </a:solidFill>
              <a:latin typeface="Century Gothic"/>
              <a:ea typeface="Century Gothic"/>
              <a:cs typeface="Century Gothic"/>
              <a:sym typeface="Century Gothic"/>
            </a:endParaRPr>
          </a:p>
        </p:txBody>
      </p:sp>
      <p:sp>
        <p:nvSpPr>
          <p:cNvPr id="397" name="Google Shape;397;p61"/>
          <p:cNvSpPr txBox="1"/>
          <p:nvPr/>
        </p:nvSpPr>
        <p:spPr>
          <a:xfrm>
            <a:off x="6696757" y="3035665"/>
            <a:ext cx="3458400" cy="436800"/>
          </a:xfrm>
          <a:prstGeom prst="rect">
            <a:avLst/>
          </a:prstGeom>
          <a:noFill/>
          <a:ln>
            <a:noFill/>
          </a:ln>
        </p:spPr>
        <p:txBody>
          <a:bodyPr spcFirstLastPara="1" wrap="square" lIns="28475" tIns="14225" rIns="28475" bIns="14225" anchor="t" anchorCtr="0">
            <a:noAutofit/>
          </a:bodyPr>
          <a:lstStyle/>
          <a:p>
            <a:pPr marL="0" marR="0" lvl="0" indent="0" algn="ctr" rtl="0">
              <a:spcBef>
                <a:spcPts val="0"/>
              </a:spcBef>
              <a:spcAft>
                <a:spcPts val="0"/>
              </a:spcAft>
              <a:buNone/>
            </a:pPr>
            <a:r>
              <a:rPr lang="en-US" sz="2600" b="1">
                <a:solidFill>
                  <a:schemeClr val="dk2"/>
                </a:solidFill>
                <a:latin typeface="Century Gothic"/>
                <a:ea typeface="Century Gothic"/>
                <a:cs typeface="Century Gothic"/>
                <a:sym typeface="Century Gothic"/>
              </a:rPr>
              <a:t>New Initiatives</a:t>
            </a:r>
            <a:endParaRPr sz="2600" b="1">
              <a:solidFill>
                <a:schemeClr val="dk2"/>
              </a:solidFill>
              <a:latin typeface="Century Gothic"/>
              <a:ea typeface="Century Gothic"/>
              <a:cs typeface="Century Gothic"/>
              <a:sym typeface="Century Gothic"/>
            </a:endParaRPr>
          </a:p>
        </p:txBody>
      </p:sp>
      <p:sp>
        <p:nvSpPr>
          <p:cNvPr id="398" name="Google Shape;398;p61"/>
          <p:cNvSpPr txBox="1"/>
          <p:nvPr/>
        </p:nvSpPr>
        <p:spPr>
          <a:xfrm>
            <a:off x="6695525" y="3472475"/>
            <a:ext cx="3458400" cy="2775900"/>
          </a:xfrm>
          <a:prstGeom prst="rect">
            <a:avLst/>
          </a:prstGeom>
          <a:noFill/>
          <a:ln w="9525" cap="flat" cmpd="sng">
            <a:solidFill>
              <a:schemeClr val="dk2"/>
            </a:solidFill>
            <a:prstDash val="solid"/>
            <a:round/>
            <a:headEnd type="none" w="sm" len="sm"/>
            <a:tailEnd type="none" w="sm" len="sm"/>
          </a:ln>
        </p:spPr>
        <p:txBody>
          <a:bodyPr spcFirstLastPara="1" wrap="square" lIns="28475" tIns="14225" rIns="28475" bIns="14225" anchor="t" anchorCtr="0">
            <a:noAutofit/>
          </a:bodyPr>
          <a:lstStyle/>
          <a:p>
            <a:pPr marL="215900" marR="0" lvl="0" indent="-127000" algn="l" rtl="0">
              <a:spcBef>
                <a:spcPts val="0"/>
              </a:spcBef>
              <a:spcAft>
                <a:spcPts val="0"/>
              </a:spcAft>
              <a:buClr>
                <a:schemeClr val="dk1"/>
              </a:buClr>
              <a:buSzPts val="1500"/>
              <a:buFont typeface="Arial"/>
              <a:buNone/>
            </a:pPr>
            <a:endParaRPr sz="700" b="1">
              <a:solidFill>
                <a:schemeClr val="dk2"/>
              </a:solidFill>
              <a:latin typeface="Century Gothic"/>
              <a:ea typeface="Century Gothic"/>
              <a:cs typeface="Century Gothic"/>
              <a:sym typeface="Century Gothic"/>
            </a:endParaRPr>
          </a:p>
          <a:p>
            <a:pPr marL="0" marR="0" lvl="0" indent="0" algn="l" rtl="0">
              <a:spcBef>
                <a:spcPts val="0"/>
              </a:spcBef>
              <a:spcAft>
                <a:spcPts val="0"/>
              </a:spcAft>
              <a:buNone/>
            </a:pPr>
            <a:r>
              <a:rPr lang="en-US" sz="1500" b="1">
                <a:solidFill>
                  <a:schemeClr val="dk2"/>
                </a:solidFill>
                <a:latin typeface="Century Gothic"/>
                <a:ea typeface="Century Gothic"/>
                <a:cs typeface="Century Gothic"/>
                <a:sym typeface="Century Gothic"/>
              </a:rPr>
              <a:t>Earth Prediction Innovation Center (EPIC)</a:t>
            </a:r>
            <a:endParaRPr sz="400">
              <a:solidFill>
                <a:schemeClr val="dk2"/>
              </a:solidFill>
              <a:latin typeface="Century Gothic"/>
              <a:ea typeface="Century Gothic"/>
              <a:cs typeface="Century Gothic"/>
              <a:sym typeface="Century Gothic"/>
            </a:endParaRPr>
          </a:p>
          <a:p>
            <a:pPr marL="215900" marR="0" lvl="0" indent="-215900" algn="l" rtl="0">
              <a:spcBef>
                <a:spcPts val="0"/>
              </a:spcBef>
              <a:spcAft>
                <a:spcPts val="0"/>
              </a:spcAft>
              <a:buClr>
                <a:schemeClr val="dk2"/>
              </a:buClr>
              <a:buSzPts val="1400"/>
              <a:buFont typeface="Century Gothic"/>
              <a:buChar char="•"/>
            </a:pPr>
            <a:r>
              <a:rPr lang="en-US" sz="1400">
                <a:solidFill>
                  <a:schemeClr val="dk2"/>
                </a:solidFill>
                <a:latin typeface="Century Gothic"/>
                <a:ea typeface="Century Gothic"/>
                <a:cs typeface="Century Gothic"/>
                <a:sym typeface="Century Gothic"/>
              </a:rPr>
              <a:t>Strategic collaboration on environmental modeling</a:t>
            </a:r>
            <a:endParaRPr sz="400">
              <a:solidFill>
                <a:schemeClr val="dk2"/>
              </a:solidFill>
              <a:latin typeface="Century Gothic"/>
              <a:ea typeface="Century Gothic"/>
              <a:cs typeface="Century Gothic"/>
              <a:sym typeface="Century Gothic"/>
            </a:endParaRPr>
          </a:p>
          <a:p>
            <a:pPr marL="215900" marR="0" lvl="0" indent="-127000" algn="l" rtl="0">
              <a:spcBef>
                <a:spcPts val="0"/>
              </a:spcBef>
              <a:spcAft>
                <a:spcPts val="0"/>
              </a:spcAft>
              <a:buClr>
                <a:schemeClr val="dk1"/>
              </a:buClr>
              <a:buSzPts val="1500"/>
              <a:buFont typeface="Arial"/>
              <a:buNone/>
            </a:pPr>
            <a:endParaRPr sz="700">
              <a:solidFill>
                <a:schemeClr val="dk2"/>
              </a:solidFill>
              <a:latin typeface="Century Gothic"/>
              <a:ea typeface="Century Gothic"/>
              <a:cs typeface="Century Gothic"/>
              <a:sym typeface="Century Gothic"/>
            </a:endParaRPr>
          </a:p>
          <a:p>
            <a:pPr marL="0" marR="0" lvl="0" indent="0" algn="l" rtl="0">
              <a:spcBef>
                <a:spcPts val="0"/>
              </a:spcBef>
              <a:spcAft>
                <a:spcPts val="0"/>
              </a:spcAft>
              <a:buNone/>
            </a:pPr>
            <a:r>
              <a:rPr lang="en-US" sz="1500" b="1">
                <a:solidFill>
                  <a:schemeClr val="dk2"/>
                </a:solidFill>
                <a:latin typeface="Century Gothic"/>
                <a:ea typeface="Century Gothic"/>
                <a:cs typeface="Century Gothic"/>
                <a:sym typeface="Century Gothic"/>
              </a:rPr>
              <a:t>4 new strategies</a:t>
            </a:r>
            <a:endParaRPr sz="400">
              <a:solidFill>
                <a:schemeClr val="dk2"/>
              </a:solidFill>
              <a:latin typeface="Century Gothic"/>
              <a:ea typeface="Century Gothic"/>
              <a:cs typeface="Century Gothic"/>
              <a:sym typeface="Century Gothic"/>
            </a:endParaRPr>
          </a:p>
          <a:p>
            <a:pPr marL="139700" lvl="0" indent="-152400" algn="l" rtl="0">
              <a:spcBef>
                <a:spcPts val="360"/>
              </a:spcBef>
              <a:spcAft>
                <a:spcPts val="0"/>
              </a:spcAft>
              <a:buClr>
                <a:schemeClr val="dk2"/>
              </a:buClr>
              <a:buSzPts val="1400"/>
              <a:buFont typeface="Century Gothic"/>
              <a:buChar char="•"/>
            </a:pPr>
            <a:r>
              <a:rPr lang="en-US">
                <a:solidFill>
                  <a:schemeClr val="dk2"/>
                </a:solidFill>
                <a:latin typeface="Century Gothic"/>
                <a:ea typeface="Century Gothic"/>
                <a:cs typeface="Century Gothic"/>
                <a:sym typeface="Century Gothic"/>
              </a:rPr>
              <a:t>Unmanned Systems</a:t>
            </a:r>
            <a:endParaRPr>
              <a:solidFill>
                <a:schemeClr val="dk2"/>
              </a:solidFill>
              <a:latin typeface="Century Gothic"/>
              <a:ea typeface="Century Gothic"/>
              <a:cs typeface="Century Gothic"/>
              <a:sym typeface="Century Gothic"/>
            </a:endParaRPr>
          </a:p>
          <a:p>
            <a:pPr marL="139700" lvl="0" indent="-152400" algn="l" rtl="0">
              <a:spcBef>
                <a:spcPts val="0"/>
              </a:spcBef>
              <a:spcAft>
                <a:spcPts val="0"/>
              </a:spcAft>
              <a:buClr>
                <a:schemeClr val="dk2"/>
              </a:buClr>
              <a:buSzPts val="1400"/>
              <a:buFont typeface="Century Gothic"/>
              <a:buChar char="•"/>
            </a:pPr>
            <a:r>
              <a:rPr lang="en-US">
                <a:solidFill>
                  <a:schemeClr val="dk2"/>
                </a:solidFill>
                <a:latin typeface="Century Gothic"/>
                <a:ea typeface="Century Gothic"/>
                <a:cs typeface="Century Gothic"/>
                <a:sym typeface="Century Gothic"/>
              </a:rPr>
              <a:t>Artificial Intelligence</a:t>
            </a:r>
            <a:endParaRPr>
              <a:solidFill>
                <a:schemeClr val="dk2"/>
              </a:solidFill>
              <a:latin typeface="Century Gothic"/>
              <a:ea typeface="Century Gothic"/>
              <a:cs typeface="Century Gothic"/>
              <a:sym typeface="Century Gothic"/>
            </a:endParaRPr>
          </a:p>
          <a:p>
            <a:pPr marL="139700" lvl="0" indent="-152400" algn="l" rtl="0">
              <a:spcBef>
                <a:spcPts val="0"/>
              </a:spcBef>
              <a:spcAft>
                <a:spcPts val="0"/>
              </a:spcAft>
              <a:buClr>
                <a:schemeClr val="dk2"/>
              </a:buClr>
              <a:buSzPts val="1400"/>
              <a:buFont typeface="Century Gothic"/>
              <a:buChar char="•"/>
            </a:pPr>
            <a:r>
              <a:rPr lang="en-US">
                <a:solidFill>
                  <a:schemeClr val="dk2"/>
                </a:solidFill>
                <a:latin typeface="Century Gothic"/>
                <a:ea typeface="Century Gothic"/>
                <a:cs typeface="Century Gothic"/>
                <a:sym typeface="Century Gothic"/>
              </a:rPr>
              <a:t>‘Omics</a:t>
            </a:r>
            <a:endParaRPr>
              <a:solidFill>
                <a:schemeClr val="dk2"/>
              </a:solidFill>
              <a:latin typeface="Century Gothic"/>
              <a:ea typeface="Century Gothic"/>
              <a:cs typeface="Century Gothic"/>
              <a:sym typeface="Century Gothic"/>
            </a:endParaRPr>
          </a:p>
          <a:p>
            <a:pPr marL="139700" lvl="0" indent="-152400" algn="l" rtl="0">
              <a:spcBef>
                <a:spcPts val="0"/>
              </a:spcBef>
              <a:spcAft>
                <a:spcPts val="0"/>
              </a:spcAft>
              <a:buClr>
                <a:schemeClr val="dk2"/>
              </a:buClr>
              <a:buSzPts val="1400"/>
              <a:buFont typeface="Century Gothic"/>
              <a:buChar char="•"/>
            </a:pPr>
            <a:r>
              <a:rPr lang="en-US">
                <a:solidFill>
                  <a:schemeClr val="dk2"/>
                </a:solidFill>
                <a:latin typeface="Century Gothic"/>
                <a:ea typeface="Century Gothic"/>
                <a:cs typeface="Century Gothic"/>
                <a:sym typeface="Century Gothic"/>
              </a:rPr>
              <a:t>Cloud Services</a:t>
            </a:r>
            <a:endParaRPr b="1">
              <a:solidFill>
                <a:schemeClr val="dk2"/>
              </a:solidFill>
              <a:latin typeface="Century Gothic"/>
              <a:ea typeface="Century Gothic"/>
              <a:cs typeface="Century Gothic"/>
              <a:sym typeface="Century Gothic"/>
            </a:endParaRPr>
          </a:p>
        </p:txBody>
      </p:sp>
      <p:sp>
        <p:nvSpPr>
          <p:cNvPr id="399" name="Google Shape;399;p61"/>
          <p:cNvSpPr txBox="1"/>
          <p:nvPr/>
        </p:nvSpPr>
        <p:spPr>
          <a:xfrm>
            <a:off x="-21308" y="6335090"/>
            <a:ext cx="12234600" cy="420300"/>
          </a:xfrm>
          <a:prstGeom prst="rect">
            <a:avLst/>
          </a:prstGeom>
          <a:noFill/>
          <a:ln>
            <a:noFill/>
          </a:ln>
        </p:spPr>
        <p:txBody>
          <a:bodyPr spcFirstLastPara="1" wrap="square" lIns="28475" tIns="14225" rIns="28475" bIns="14225" anchor="t" anchorCtr="0">
            <a:noAutofit/>
          </a:bodyPr>
          <a:lstStyle/>
          <a:p>
            <a:pPr marL="0" marR="0" lvl="0" indent="0" algn="ctr" rtl="0">
              <a:spcBef>
                <a:spcPts val="0"/>
              </a:spcBef>
              <a:spcAft>
                <a:spcPts val="0"/>
              </a:spcAft>
              <a:buNone/>
            </a:pPr>
            <a:r>
              <a:rPr lang="en-US" sz="2000" b="1" i="1">
                <a:solidFill>
                  <a:schemeClr val="dk2"/>
                </a:solidFill>
                <a:latin typeface="Open Sans"/>
                <a:ea typeface="Open Sans"/>
                <a:cs typeface="Open Sans"/>
                <a:sym typeface="Open Sans"/>
              </a:rPr>
              <a:t>Science, Service, and Stewardship</a:t>
            </a:r>
            <a:endParaRPr sz="2000" b="1" i="1">
              <a:solidFill>
                <a:schemeClr val="dk2"/>
              </a:solidFill>
              <a:latin typeface="Open Sans"/>
              <a:ea typeface="Open Sans"/>
              <a:cs typeface="Open Sans"/>
              <a:sym typeface="Open Sans"/>
            </a:endParaRPr>
          </a:p>
        </p:txBody>
      </p:sp>
      <p:sp>
        <p:nvSpPr>
          <p:cNvPr id="400" name="Google Shape;400;p61"/>
          <p:cNvSpPr txBox="1"/>
          <p:nvPr/>
        </p:nvSpPr>
        <p:spPr>
          <a:xfrm>
            <a:off x="71988" y="6631415"/>
            <a:ext cx="12141300" cy="202800"/>
          </a:xfrm>
          <a:prstGeom prst="rect">
            <a:avLst/>
          </a:prstGeom>
          <a:noFill/>
          <a:ln>
            <a:noFill/>
          </a:ln>
        </p:spPr>
        <p:txBody>
          <a:bodyPr spcFirstLastPara="1" wrap="square" lIns="28475" tIns="14225" rIns="28475" bIns="14225" anchor="t" anchorCtr="0">
            <a:noAutofit/>
          </a:bodyPr>
          <a:lstStyle/>
          <a:p>
            <a:pPr marL="0" marR="0" lvl="0" indent="0" algn="ctr" rtl="0">
              <a:spcBef>
                <a:spcPts val="0"/>
              </a:spcBef>
              <a:spcAft>
                <a:spcPts val="0"/>
              </a:spcAft>
              <a:buClr>
                <a:srgbClr val="80AECC"/>
              </a:buClr>
              <a:buSzPts val="300"/>
              <a:buFont typeface="Arial"/>
              <a:buNone/>
            </a:pPr>
            <a:r>
              <a:rPr lang="en-US" sz="1200" b="1" u="none" strike="noStrike" cap="none">
                <a:solidFill>
                  <a:schemeClr val="dk2"/>
                </a:solidFill>
                <a:latin typeface="Open Sans SemiBold"/>
                <a:ea typeface="Open Sans SemiBold"/>
                <a:cs typeface="Open Sans SemiBold"/>
                <a:sym typeface="Open Sans SemiBold"/>
              </a:rPr>
              <a:t>National Oceanic and Atmospheric Administration | U.S. Department of Commerce</a:t>
            </a:r>
            <a:endParaRPr sz="1200" b="1" u="none" strike="noStrike" cap="none">
              <a:solidFill>
                <a:schemeClr val="dk2"/>
              </a:solidFill>
              <a:latin typeface="Open Sans SemiBold"/>
              <a:ea typeface="Open Sans SemiBold"/>
              <a:cs typeface="Open Sans SemiBold"/>
              <a:sym typeface="Open Sans SemiBold"/>
            </a:endParaRPr>
          </a:p>
        </p:txBody>
      </p:sp>
      <p:pic>
        <p:nvPicPr>
          <p:cNvPr id="401" name="Google Shape;401;p6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441563" y="6353177"/>
            <a:ext cx="383427" cy="384131"/>
          </a:xfrm>
          <a:prstGeom prst="rect">
            <a:avLst/>
          </a:prstGeom>
          <a:noFill/>
          <a:ln>
            <a:noFill/>
          </a:ln>
        </p:spPr>
      </p:pic>
      <p:grpSp>
        <p:nvGrpSpPr>
          <p:cNvPr id="402" name="Google Shape;402;p61"/>
          <p:cNvGrpSpPr/>
          <p:nvPr/>
        </p:nvGrpSpPr>
        <p:grpSpPr>
          <a:xfrm>
            <a:off x="247772" y="894257"/>
            <a:ext cx="1600154" cy="1600154"/>
            <a:chOff x="31053299" y="17756626"/>
            <a:chExt cx="5540700" cy="5540700"/>
          </a:xfrm>
        </p:grpSpPr>
        <p:sp>
          <p:nvSpPr>
            <p:cNvPr id="403" name="Google Shape;403;p61"/>
            <p:cNvSpPr/>
            <p:nvPr/>
          </p:nvSpPr>
          <p:spPr>
            <a:xfrm>
              <a:off x="31053299" y="17756626"/>
              <a:ext cx="5540700" cy="5540700"/>
            </a:xfrm>
            <a:prstGeom prst="ellipse">
              <a:avLst/>
            </a:prstGeom>
            <a:solidFill>
              <a:schemeClr val="lt1"/>
            </a:solidFill>
            <a:ln w="12700" cap="flat" cmpd="sng">
              <a:solidFill>
                <a:srgbClr val="31538F"/>
              </a:solidFill>
              <a:prstDash val="solid"/>
              <a:miter lim="800000"/>
              <a:headEnd type="none" w="sm" len="sm"/>
              <a:tailEnd type="none" w="sm" len="sm"/>
            </a:ln>
          </p:spPr>
          <p:txBody>
            <a:bodyPr spcFirstLastPara="1" wrap="square" lIns="28475" tIns="14225" rIns="28475" bIns="1422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04" name="Google Shape;404;p61"/>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1194071" y="17844226"/>
              <a:ext cx="5259155" cy="5365499"/>
            </a:xfrm>
            <a:prstGeom prst="rect">
              <a:avLst/>
            </a:prstGeom>
            <a:noFill/>
            <a:ln>
              <a:noFill/>
            </a:ln>
          </p:spPr>
        </p:pic>
      </p:grpSp>
      <p:grpSp>
        <p:nvGrpSpPr>
          <p:cNvPr id="405" name="Google Shape;405;p61"/>
          <p:cNvGrpSpPr/>
          <p:nvPr/>
        </p:nvGrpSpPr>
        <p:grpSpPr>
          <a:xfrm>
            <a:off x="247718" y="2750431"/>
            <a:ext cx="1600264" cy="1600264"/>
            <a:chOff x="27118253" y="3019559"/>
            <a:chExt cx="5844645" cy="5844645"/>
          </a:xfrm>
        </p:grpSpPr>
        <p:sp>
          <p:nvSpPr>
            <p:cNvPr id="406" name="Google Shape;406;p61"/>
            <p:cNvSpPr/>
            <p:nvPr/>
          </p:nvSpPr>
          <p:spPr>
            <a:xfrm>
              <a:off x="27203634" y="3104939"/>
              <a:ext cx="5673900" cy="5673900"/>
            </a:xfrm>
            <a:prstGeom prst="ellipse">
              <a:avLst/>
            </a:prstGeom>
            <a:solidFill>
              <a:schemeClr val="lt1"/>
            </a:solidFill>
            <a:ln w="12700" cap="flat" cmpd="sng">
              <a:solidFill>
                <a:srgbClr val="31538F"/>
              </a:solidFill>
              <a:prstDash val="solid"/>
              <a:miter lim="800000"/>
              <a:headEnd type="none" w="sm" len="sm"/>
              <a:tailEnd type="none" w="sm" len="sm"/>
            </a:ln>
          </p:spPr>
          <p:txBody>
            <a:bodyPr spcFirstLastPara="1" wrap="square" lIns="28475" tIns="14225" rIns="28475" bIns="1422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07" name="Google Shape;407;p61"/>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7118253" y="3019559"/>
              <a:ext cx="5844645" cy="5844645"/>
            </a:xfrm>
            <a:prstGeom prst="rect">
              <a:avLst/>
            </a:prstGeom>
            <a:noFill/>
            <a:ln>
              <a:noFill/>
            </a:ln>
          </p:spPr>
        </p:pic>
      </p:grpSp>
      <p:grpSp>
        <p:nvGrpSpPr>
          <p:cNvPr id="408" name="Google Shape;408;p61"/>
          <p:cNvGrpSpPr/>
          <p:nvPr/>
        </p:nvGrpSpPr>
        <p:grpSpPr>
          <a:xfrm>
            <a:off x="247844" y="4606718"/>
            <a:ext cx="1600012" cy="1600012"/>
            <a:chOff x="21457145" y="18042673"/>
            <a:chExt cx="5826702" cy="5826702"/>
          </a:xfrm>
        </p:grpSpPr>
        <p:sp>
          <p:nvSpPr>
            <p:cNvPr id="409" name="Google Shape;409;p61"/>
            <p:cNvSpPr/>
            <p:nvPr/>
          </p:nvSpPr>
          <p:spPr>
            <a:xfrm>
              <a:off x="21533555" y="18119081"/>
              <a:ext cx="5673900" cy="5673900"/>
            </a:xfrm>
            <a:prstGeom prst="ellipse">
              <a:avLst/>
            </a:prstGeom>
            <a:solidFill>
              <a:schemeClr val="lt1"/>
            </a:solidFill>
            <a:ln w="12700" cap="flat" cmpd="sng">
              <a:solidFill>
                <a:srgbClr val="31538F"/>
              </a:solidFill>
              <a:prstDash val="solid"/>
              <a:miter lim="800000"/>
              <a:headEnd type="none" w="sm" len="sm"/>
              <a:tailEnd type="none" w="sm" len="sm"/>
            </a:ln>
          </p:spPr>
          <p:txBody>
            <a:bodyPr spcFirstLastPara="1" wrap="square" lIns="28475" tIns="14225" rIns="28475" bIns="1422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10" name="Google Shape;410;p61"/>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1457145" y="18042673"/>
              <a:ext cx="5826702" cy="5826702"/>
            </a:xfrm>
            <a:prstGeom prst="rect">
              <a:avLst/>
            </a:prstGeom>
            <a:noFill/>
            <a:ln>
              <a:noFill/>
            </a:ln>
          </p:spPr>
        </p:pic>
      </p:grpSp>
      <p:grpSp>
        <p:nvGrpSpPr>
          <p:cNvPr id="411" name="Google Shape;411;p61"/>
          <p:cNvGrpSpPr/>
          <p:nvPr/>
        </p:nvGrpSpPr>
        <p:grpSpPr>
          <a:xfrm>
            <a:off x="10224434" y="2750297"/>
            <a:ext cx="1600444" cy="1600444"/>
            <a:chOff x="30464081" y="12287894"/>
            <a:chExt cx="5677347" cy="5677347"/>
          </a:xfrm>
        </p:grpSpPr>
        <p:sp>
          <p:nvSpPr>
            <p:cNvPr id="412" name="Google Shape;412;p61"/>
            <p:cNvSpPr/>
            <p:nvPr/>
          </p:nvSpPr>
          <p:spPr>
            <a:xfrm>
              <a:off x="30532404" y="12356218"/>
              <a:ext cx="5540700" cy="5540700"/>
            </a:xfrm>
            <a:prstGeom prst="ellipse">
              <a:avLst/>
            </a:prstGeom>
            <a:solidFill>
              <a:schemeClr val="lt1"/>
            </a:solidFill>
            <a:ln w="12700" cap="flat" cmpd="sng">
              <a:solidFill>
                <a:srgbClr val="31538F"/>
              </a:solidFill>
              <a:prstDash val="solid"/>
              <a:miter lim="800000"/>
              <a:headEnd type="none" w="sm" len="sm"/>
              <a:tailEnd type="none" w="sm" len="sm"/>
            </a:ln>
          </p:spPr>
          <p:txBody>
            <a:bodyPr spcFirstLastPara="1" wrap="square" lIns="28475" tIns="14225" rIns="28475" bIns="1422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13" name="Google Shape;413;p61"/>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30464081" y="12287894"/>
              <a:ext cx="5677347" cy="5677347"/>
            </a:xfrm>
            <a:prstGeom prst="rect">
              <a:avLst/>
            </a:prstGeom>
            <a:noFill/>
            <a:ln>
              <a:noFill/>
            </a:ln>
          </p:spPr>
        </p:pic>
      </p:grpSp>
      <p:grpSp>
        <p:nvGrpSpPr>
          <p:cNvPr id="414" name="Google Shape;414;p61"/>
          <p:cNvGrpSpPr/>
          <p:nvPr/>
        </p:nvGrpSpPr>
        <p:grpSpPr>
          <a:xfrm>
            <a:off x="10224654" y="4606717"/>
            <a:ext cx="1600006" cy="1600006"/>
            <a:chOff x="-1080947" y="16316222"/>
            <a:chExt cx="5813976" cy="5813976"/>
          </a:xfrm>
        </p:grpSpPr>
        <p:sp>
          <p:nvSpPr>
            <p:cNvPr id="415" name="Google Shape;415;p61"/>
            <p:cNvSpPr/>
            <p:nvPr/>
          </p:nvSpPr>
          <p:spPr>
            <a:xfrm>
              <a:off x="-1010901" y="16386269"/>
              <a:ext cx="5673900" cy="5673900"/>
            </a:xfrm>
            <a:prstGeom prst="ellipse">
              <a:avLst/>
            </a:prstGeom>
            <a:solidFill>
              <a:schemeClr val="lt1"/>
            </a:solidFill>
            <a:ln w="12700" cap="flat" cmpd="sng">
              <a:solidFill>
                <a:srgbClr val="31538F"/>
              </a:solidFill>
              <a:prstDash val="solid"/>
              <a:miter lim="800000"/>
              <a:headEnd type="none" w="sm" len="sm"/>
              <a:tailEnd type="none" w="sm" len="sm"/>
            </a:ln>
          </p:spPr>
          <p:txBody>
            <a:bodyPr spcFirstLastPara="1" wrap="square" lIns="28475" tIns="14225" rIns="28475" bIns="1422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16" name="Google Shape;416;p61"/>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1080947" y="16316222"/>
              <a:ext cx="5813976" cy="5813976"/>
            </a:xfrm>
            <a:prstGeom prst="rect">
              <a:avLst/>
            </a:prstGeom>
            <a:noFill/>
            <a:ln>
              <a:noFill/>
            </a:ln>
          </p:spPr>
        </p:pic>
      </p:grpSp>
      <p:grpSp>
        <p:nvGrpSpPr>
          <p:cNvPr id="417" name="Google Shape;417;p61"/>
          <p:cNvGrpSpPr/>
          <p:nvPr/>
        </p:nvGrpSpPr>
        <p:grpSpPr>
          <a:xfrm>
            <a:off x="10224645" y="894328"/>
            <a:ext cx="1600006" cy="1600006"/>
            <a:chOff x="6876301" y="3000008"/>
            <a:chExt cx="5813976" cy="5813976"/>
          </a:xfrm>
        </p:grpSpPr>
        <p:sp>
          <p:nvSpPr>
            <p:cNvPr id="418" name="Google Shape;418;p61"/>
            <p:cNvSpPr/>
            <p:nvPr/>
          </p:nvSpPr>
          <p:spPr>
            <a:xfrm>
              <a:off x="6946347" y="3108154"/>
              <a:ext cx="5673900" cy="5673900"/>
            </a:xfrm>
            <a:prstGeom prst="ellipse">
              <a:avLst/>
            </a:prstGeom>
            <a:solidFill>
              <a:schemeClr val="lt1"/>
            </a:solidFill>
            <a:ln w="12700" cap="flat" cmpd="sng">
              <a:solidFill>
                <a:srgbClr val="31538F"/>
              </a:solidFill>
              <a:prstDash val="solid"/>
              <a:miter lim="800000"/>
              <a:headEnd type="none" w="sm" len="sm"/>
              <a:tailEnd type="none" w="sm" len="sm"/>
            </a:ln>
          </p:spPr>
          <p:txBody>
            <a:bodyPr spcFirstLastPara="1" wrap="square" lIns="28475" tIns="14225" rIns="28475" bIns="1422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19" name="Google Shape;419;p61"/>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6876301" y="3000008"/>
              <a:ext cx="5813976" cy="5813976"/>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62"/>
          <p:cNvSpPr txBox="1">
            <a:spLocks noGrp="1"/>
          </p:cNvSpPr>
          <p:nvPr>
            <p:ph type="title"/>
          </p:nvPr>
        </p:nvSpPr>
        <p:spPr>
          <a:xfrm>
            <a:off x="5805" y="17417"/>
            <a:ext cx="12186000" cy="59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NOAA S&amp;T Focus Areas - Draft Strategies</a:t>
            </a:r>
            <a:endParaRPr/>
          </a:p>
        </p:txBody>
      </p:sp>
      <p:sp>
        <p:nvSpPr>
          <p:cNvPr id="426" name="Google Shape;426;p62"/>
          <p:cNvSpPr txBox="1">
            <a:spLocks noGrp="1"/>
          </p:cNvSpPr>
          <p:nvPr>
            <p:ph type="body" idx="1"/>
          </p:nvPr>
        </p:nvSpPr>
        <p:spPr>
          <a:xfrm>
            <a:off x="609600" y="990600"/>
            <a:ext cx="4393200" cy="52464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2000">
                <a:solidFill>
                  <a:schemeClr val="dk2"/>
                </a:solidFill>
                <a:latin typeface="Century Gothic"/>
                <a:ea typeface="Century Gothic"/>
                <a:cs typeface="Century Gothic"/>
                <a:sym typeface="Century Gothic"/>
              </a:rPr>
              <a:t>Four Draft Strategies - intended to expand NOAA’s application of these focus areas:</a:t>
            </a:r>
            <a:endParaRPr sz="2000">
              <a:solidFill>
                <a:schemeClr val="dk2"/>
              </a:solidFill>
              <a:latin typeface="Century Gothic"/>
              <a:ea typeface="Century Gothic"/>
              <a:cs typeface="Century Gothic"/>
              <a:sym typeface="Century Gothic"/>
            </a:endParaRPr>
          </a:p>
          <a:p>
            <a:pPr marL="457200" lvl="0" indent="-355600" algn="l" rtl="0">
              <a:spcBef>
                <a:spcPts val="360"/>
              </a:spcBef>
              <a:spcAft>
                <a:spcPts val="0"/>
              </a:spcAft>
              <a:buClr>
                <a:schemeClr val="dk2"/>
              </a:buClr>
              <a:buSzPts val="2000"/>
              <a:buFont typeface="Century Gothic"/>
              <a:buChar char="●"/>
            </a:pPr>
            <a:r>
              <a:rPr lang="en-US" sz="2000">
                <a:solidFill>
                  <a:schemeClr val="dk2"/>
                </a:solidFill>
                <a:latin typeface="Century Gothic"/>
                <a:ea typeface="Century Gothic"/>
                <a:cs typeface="Century Gothic"/>
                <a:sym typeface="Century Gothic"/>
              </a:rPr>
              <a:t>Unmanned Systems</a:t>
            </a:r>
            <a:endParaRPr sz="2000">
              <a:solidFill>
                <a:schemeClr val="dk2"/>
              </a:solidFill>
              <a:latin typeface="Century Gothic"/>
              <a:ea typeface="Century Gothic"/>
              <a:cs typeface="Century Gothic"/>
              <a:sym typeface="Century Gothic"/>
            </a:endParaRPr>
          </a:p>
          <a:p>
            <a:pPr marL="457200" lvl="0" indent="-355600" algn="l" rtl="0">
              <a:spcBef>
                <a:spcPts val="0"/>
              </a:spcBef>
              <a:spcAft>
                <a:spcPts val="0"/>
              </a:spcAft>
              <a:buClr>
                <a:schemeClr val="dk2"/>
              </a:buClr>
              <a:buSzPts val="2000"/>
              <a:buFont typeface="Century Gothic"/>
              <a:buChar char="●"/>
            </a:pPr>
            <a:r>
              <a:rPr lang="en-US" sz="2000">
                <a:solidFill>
                  <a:schemeClr val="dk2"/>
                </a:solidFill>
                <a:latin typeface="Century Gothic"/>
                <a:ea typeface="Century Gothic"/>
                <a:cs typeface="Century Gothic"/>
                <a:sym typeface="Century Gothic"/>
              </a:rPr>
              <a:t>Artificial Intelligence</a:t>
            </a:r>
            <a:endParaRPr sz="2000">
              <a:solidFill>
                <a:schemeClr val="dk2"/>
              </a:solidFill>
              <a:latin typeface="Century Gothic"/>
              <a:ea typeface="Century Gothic"/>
              <a:cs typeface="Century Gothic"/>
              <a:sym typeface="Century Gothic"/>
            </a:endParaRPr>
          </a:p>
          <a:p>
            <a:pPr marL="457200" lvl="0" indent="-355600" algn="l" rtl="0">
              <a:spcBef>
                <a:spcPts val="0"/>
              </a:spcBef>
              <a:spcAft>
                <a:spcPts val="0"/>
              </a:spcAft>
              <a:buClr>
                <a:schemeClr val="dk2"/>
              </a:buClr>
              <a:buSzPts val="2000"/>
              <a:buFont typeface="Century Gothic"/>
              <a:buChar char="●"/>
            </a:pPr>
            <a:r>
              <a:rPr lang="en-US" sz="2000">
                <a:solidFill>
                  <a:schemeClr val="dk2"/>
                </a:solidFill>
                <a:latin typeface="Century Gothic"/>
                <a:ea typeface="Century Gothic"/>
                <a:cs typeface="Century Gothic"/>
                <a:sym typeface="Century Gothic"/>
              </a:rPr>
              <a:t>‘Omics</a:t>
            </a:r>
            <a:endParaRPr sz="2000">
              <a:solidFill>
                <a:schemeClr val="dk2"/>
              </a:solidFill>
              <a:latin typeface="Century Gothic"/>
              <a:ea typeface="Century Gothic"/>
              <a:cs typeface="Century Gothic"/>
              <a:sym typeface="Century Gothic"/>
            </a:endParaRPr>
          </a:p>
          <a:p>
            <a:pPr marL="457200" lvl="0" indent="-355600" algn="l" rtl="0">
              <a:spcBef>
                <a:spcPts val="0"/>
              </a:spcBef>
              <a:spcAft>
                <a:spcPts val="0"/>
              </a:spcAft>
              <a:buClr>
                <a:schemeClr val="dk2"/>
              </a:buClr>
              <a:buSzPts val="2000"/>
              <a:buFont typeface="Century Gothic"/>
              <a:buChar char="●"/>
            </a:pPr>
            <a:r>
              <a:rPr lang="en-US" sz="2000">
                <a:solidFill>
                  <a:schemeClr val="dk2"/>
                </a:solidFill>
                <a:latin typeface="Century Gothic"/>
                <a:ea typeface="Century Gothic"/>
                <a:cs typeface="Century Gothic"/>
                <a:sym typeface="Century Gothic"/>
              </a:rPr>
              <a:t>Cloud Services</a:t>
            </a:r>
            <a:endParaRPr sz="2000">
              <a:solidFill>
                <a:schemeClr val="dk2"/>
              </a:solidFill>
              <a:latin typeface="Century Gothic"/>
              <a:ea typeface="Century Gothic"/>
              <a:cs typeface="Century Gothic"/>
              <a:sym typeface="Century Gothic"/>
            </a:endParaRPr>
          </a:p>
          <a:p>
            <a:pPr marL="0" lvl="0" indent="0" algn="l" rtl="0">
              <a:spcBef>
                <a:spcPts val="360"/>
              </a:spcBef>
              <a:spcAft>
                <a:spcPts val="0"/>
              </a:spcAft>
              <a:buNone/>
            </a:pPr>
            <a:endParaRPr sz="2000">
              <a:solidFill>
                <a:schemeClr val="dk2"/>
              </a:solidFill>
              <a:latin typeface="Century Gothic"/>
              <a:ea typeface="Century Gothic"/>
              <a:cs typeface="Century Gothic"/>
              <a:sym typeface="Century Gothic"/>
            </a:endParaRPr>
          </a:p>
          <a:p>
            <a:pPr marL="0" lvl="0" indent="0" algn="l" rtl="0">
              <a:spcBef>
                <a:spcPts val="360"/>
              </a:spcBef>
              <a:spcAft>
                <a:spcPts val="0"/>
              </a:spcAft>
              <a:buNone/>
            </a:pPr>
            <a:r>
              <a:rPr lang="en-US" sz="2000">
                <a:solidFill>
                  <a:schemeClr val="dk2"/>
                </a:solidFill>
                <a:latin typeface="Century Gothic"/>
                <a:ea typeface="Century Gothic"/>
                <a:cs typeface="Century Gothic"/>
                <a:sym typeface="Century Gothic"/>
              </a:rPr>
              <a:t>Will guide transformational advances in the quality and efficiency of NOAA's science, products, and services.</a:t>
            </a:r>
            <a:endParaRPr sz="2000">
              <a:solidFill>
                <a:schemeClr val="dk2"/>
              </a:solidFill>
              <a:latin typeface="Century Gothic"/>
              <a:ea typeface="Century Gothic"/>
              <a:cs typeface="Century Gothic"/>
              <a:sym typeface="Century Gothic"/>
            </a:endParaRPr>
          </a:p>
          <a:p>
            <a:pPr marL="0" lvl="0" indent="0" algn="l" rtl="0">
              <a:spcBef>
                <a:spcPts val="360"/>
              </a:spcBef>
              <a:spcAft>
                <a:spcPts val="0"/>
              </a:spcAft>
              <a:buNone/>
            </a:pPr>
            <a:endParaRPr sz="2000">
              <a:solidFill>
                <a:schemeClr val="dk2"/>
              </a:solidFill>
              <a:latin typeface="Century Gothic"/>
              <a:ea typeface="Century Gothic"/>
              <a:cs typeface="Century Gothic"/>
              <a:sym typeface="Century Gothic"/>
            </a:endParaRPr>
          </a:p>
        </p:txBody>
      </p:sp>
      <p:pic>
        <p:nvPicPr>
          <p:cNvPr id="427" name="Google Shape;427;p62"/>
          <p:cNvPicPr preferRelativeResize="0"/>
          <p:nvPr/>
        </p:nvPicPr>
        <p:blipFill>
          <a:blip r:embed="rId3">
            <a:alphaModFix/>
          </a:blip>
          <a:stretch>
            <a:fillRect/>
          </a:stretch>
        </p:blipFill>
        <p:spPr>
          <a:xfrm>
            <a:off x="5073175" y="694900"/>
            <a:ext cx="2209800" cy="2857500"/>
          </a:xfrm>
          <a:prstGeom prst="rect">
            <a:avLst/>
          </a:prstGeom>
          <a:noFill/>
          <a:ln>
            <a:noFill/>
          </a:ln>
        </p:spPr>
      </p:pic>
      <p:pic>
        <p:nvPicPr>
          <p:cNvPr id="428" name="Google Shape;428;p62"/>
          <p:cNvPicPr preferRelativeResize="0"/>
          <p:nvPr/>
        </p:nvPicPr>
        <p:blipFill>
          <a:blip r:embed="rId4">
            <a:alphaModFix/>
          </a:blip>
          <a:stretch>
            <a:fillRect/>
          </a:stretch>
        </p:blipFill>
        <p:spPr>
          <a:xfrm>
            <a:off x="6328050" y="1405625"/>
            <a:ext cx="2190750" cy="2857500"/>
          </a:xfrm>
          <a:prstGeom prst="rect">
            <a:avLst/>
          </a:prstGeom>
          <a:noFill/>
          <a:ln>
            <a:noFill/>
          </a:ln>
        </p:spPr>
      </p:pic>
      <p:pic>
        <p:nvPicPr>
          <p:cNvPr id="429" name="Google Shape;429;p62"/>
          <p:cNvPicPr preferRelativeResize="0"/>
          <p:nvPr/>
        </p:nvPicPr>
        <p:blipFill>
          <a:blip r:embed="rId5">
            <a:alphaModFix/>
          </a:blip>
          <a:stretch>
            <a:fillRect/>
          </a:stretch>
        </p:blipFill>
        <p:spPr>
          <a:xfrm>
            <a:off x="7591425" y="2171700"/>
            <a:ext cx="2238375" cy="2857500"/>
          </a:xfrm>
          <a:prstGeom prst="rect">
            <a:avLst/>
          </a:prstGeom>
          <a:noFill/>
          <a:ln>
            <a:noFill/>
          </a:ln>
        </p:spPr>
      </p:pic>
      <p:pic>
        <p:nvPicPr>
          <p:cNvPr id="430" name="Google Shape;430;p62"/>
          <p:cNvPicPr preferRelativeResize="0"/>
          <p:nvPr/>
        </p:nvPicPr>
        <p:blipFill>
          <a:blip r:embed="rId6">
            <a:alphaModFix/>
          </a:blip>
          <a:stretch>
            <a:fillRect/>
          </a:stretch>
        </p:blipFill>
        <p:spPr>
          <a:xfrm>
            <a:off x="9016975" y="3029113"/>
            <a:ext cx="2209800" cy="2867025"/>
          </a:xfrm>
          <a:prstGeom prst="rect">
            <a:avLst/>
          </a:prstGeom>
          <a:noFill/>
          <a:ln>
            <a:noFill/>
          </a:ln>
        </p:spPr>
      </p:pic>
      <p:sp>
        <p:nvSpPr>
          <p:cNvPr id="431" name="Google Shape;431;p62"/>
          <p:cNvSpPr txBox="1"/>
          <p:nvPr/>
        </p:nvSpPr>
        <p:spPr>
          <a:xfrm>
            <a:off x="609600" y="5546650"/>
            <a:ext cx="8248500" cy="34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u="sng">
                <a:solidFill>
                  <a:schemeClr val="hlink"/>
                </a:solidFill>
                <a:latin typeface="Century Gothic"/>
                <a:ea typeface="Century Gothic"/>
                <a:cs typeface="Century Gothic"/>
                <a:sym typeface="Century Gothic"/>
                <a:hlinkClick r:id="rId7"/>
              </a:rPr>
              <a:t>https://nrc.noaa.gov/NOAA-Science-Technology-Focus-Areas</a:t>
            </a:r>
            <a:endParaRPr sz="2000" b="1">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63"/>
          <p:cNvSpPr txBox="1">
            <a:spLocks noGrp="1"/>
          </p:cNvSpPr>
          <p:nvPr>
            <p:ph type="title"/>
          </p:nvPr>
        </p:nvSpPr>
        <p:spPr>
          <a:xfrm>
            <a:off x="5805" y="17417"/>
            <a:ext cx="12186000" cy="59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OceanReports Tool</a:t>
            </a:r>
            <a:endParaRPr/>
          </a:p>
        </p:txBody>
      </p:sp>
      <p:pic>
        <p:nvPicPr>
          <p:cNvPr id="438" name="Google Shape;438;p6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50663" y="844980"/>
            <a:ext cx="7105773" cy="5486400"/>
          </a:xfrm>
          <a:prstGeom prst="rect">
            <a:avLst/>
          </a:prstGeom>
          <a:noFill/>
          <a:ln>
            <a:noFill/>
          </a:ln>
        </p:spPr>
      </p:pic>
      <p:sp>
        <p:nvSpPr>
          <p:cNvPr id="439" name="Google Shape;439;p63"/>
          <p:cNvSpPr txBox="1"/>
          <p:nvPr/>
        </p:nvSpPr>
        <p:spPr>
          <a:xfrm>
            <a:off x="7704050" y="1063150"/>
            <a:ext cx="4251900" cy="36075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Clr>
                <a:schemeClr val="dk2"/>
              </a:buClr>
              <a:buSzPts val="2000"/>
              <a:buFont typeface="Century Gothic"/>
              <a:buChar char="●"/>
            </a:pPr>
            <a:r>
              <a:rPr lang="en-US" sz="2000">
                <a:solidFill>
                  <a:schemeClr val="dk2"/>
                </a:solidFill>
                <a:latin typeface="Century Gothic"/>
                <a:ea typeface="Century Gothic"/>
                <a:cs typeface="Century Gothic"/>
                <a:sym typeface="Century Gothic"/>
              </a:rPr>
              <a:t>Debuted in April 2019</a:t>
            </a:r>
            <a:endParaRPr sz="2000">
              <a:solidFill>
                <a:schemeClr val="dk2"/>
              </a:solidFill>
              <a:latin typeface="Century Gothic"/>
              <a:ea typeface="Century Gothic"/>
              <a:cs typeface="Century Gothic"/>
              <a:sym typeface="Century Gothic"/>
            </a:endParaRPr>
          </a:p>
          <a:p>
            <a:pPr marL="457200" lvl="0" indent="0" algn="l" rtl="0">
              <a:spcBef>
                <a:spcPts val="0"/>
              </a:spcBef>
              <a:spcAft>
                <a:spcPts val="0"/>
              </a:spcAft>
              <a:buNone/>
            </a:pPr>
            <a:endParaRPr sz="2000">
              <a:solidFill>
                <a:schemeClr val="dk2"/>
              </a:solidFill>
              <a:latin typeface="Century Gothic"/>
              <a:ea typeface="Century Gothic"/>
              <a:cs typeface="Century Gothic"/>
              <a:sym typeface="Century Gothic"/>
            </a:endParaRPr>
          </a:p>
          <a:p>
            <a:pPr marL="457200" lvl="0" indent="-355600" algn="l" rtl="0">
              <a:spcBef>
                <a:spcPts val="0"/>
              </a:spcBef>
              <a:spcAft>
                <a:spcPts val="0"/>
              </a:spcAft>
              <a:buClr>
                <a:schemeClr val="dk2"/>
              </a:buClr>
              <a:buSzPts val="2000"/>
              <a:buFont typeface="Century Gothic"/>
              <a:buChar char="●"/>
            </a:pPr>
            <a:r>
              <a:rPr lang="en-US" sz="2000">
                <a:solidFill>
                  <a:schemeClr val="dk2"/>
                </a:solidFill>
                <a:latin typeface="Century Gothic"/>
                <a:ea typeface="Century Gothic"/>
                <a:cs typeface="Century Gothic"/>
                <a:sym typeface="Century Gothic"/>
              </a:rPr>
              <a:t>New web-based interactive tool for ocean mapping and planning</a:t>
            </a:r>
            <a:endParaRPr sz="2000">
              <a:solidFill>
                <a:schemeClr val="dk2"/>
              </a:solidFill>
              <a:latin typeface="Century Gothic"/>
              <a:ea typeface="Century Gothic"/>
              <a:cs typeface="Century Gothic"/>
              <a:sym typeface="Century Gothic"/>
            </a:endParaRPr>
          </a:p>
          <a:p>
            <a:pPr marL="457200" lvl="0" indent="0" algn="l" rtl="0">
              <a:spcBef>
                <a:spcPts val="0"/>
              </a:spcBef>
              <a:spcAft>
                <a:spcPts val="0"/>
              </a:spcAft>
              <a:buNone/>
            </a:pPr>
            <a:endParaRPr sz="2000">
              <a:solidFill>
                <a:schemeClr val="dk2"/>
              </a:solidFill>
              <a:latin typeface="Century Gothic"/>
              <a:ea typeface="Century Gothic"/>
              <a:cs typeface="Century Gothic"/>
              <a:sym typeface="Century Gothic"/>
            </a:endParaRPr>
          </a:p>
          <a:p>
            <a:pPr marL="457200" lvl="0" indent="-355600" algn="l" rtl="0">
              <a:spcBef>
                <a:spcPts val="0"/>
              </a:spcBef>
              <a:spcAft>
                <a:spcPts val="0"/>
              </a:spcAft>
              <a:buClr>
                <a:schemeClr val="dk2"/>
              </a:buClr>
              <a:buSzPts val="2000"/>
              <a:buFont typeface="Century Gothic"/>
              <a:buChar char="●"/>
            </a:pPr>
            <a:r>
              <a:rPr lang="en-US" sz="2000">
                <a:solidFill>
                  <a:schemeClr val="dk2"/>
                </a:solidFill>
                <a:latin typeface="Century Gothic"/>
                <a:ea typeface="Century Gothic"/>
                <a:cs typeface="Century Gothic"/>
                <a:sym typeface="Century Gothic"/>
              </a:rPr>
              <a:t>Provides analyses of 'ocean neighborhoods' to support ocean commerce, energy development, and conservation.</a:t>
            </a:r>
            <a:endParaRPr sz="2000">
              <a:solidFill>
                <a:schemeClr val="dk2"/>
              </a:solidFill>
              <a:latin typeface="Century Gothic"/>
              <a:ea typeface="Century Gothic"/>
              <a:cs typeface="Century Gothic"/>
              <a:sym typeface="Century Gothic"/>
            </a:endParaRPr>
          </a:p>
          <a:p>
            <a:pPr marL="0" lvl="0" indent="0" algn="l" rtl="0">
              <a:spcBef>
                <a:spcPts val="0"/>
              </a:spcBef>
              <a:spcAft>
                <a:spcPts val="0"/>
              </a:spcAft>
              <a:buNone/>
            </a:pPr>
            <a:endParaRPr sz="2000">
              <a:solidFill>
                <a:schemeClr val="dk2"/>
              </a:solidFill>
              <a:latin typeface="Century Gothic"/>
              <a:ea typeface="Century Gothic"/>
              <a:cs typeface="Century Gothic"/>
              <a:sym typeface="Century Gothic"/>
            </a:endParaRPr>
          </a:p>
          <a:p>
            <a:pPr marL="0" lvl="0" indent="0" algn="l" rtl="0">
              <a:spcBef>
                <a:spcPts val="0"/>
              </a:spcBef>
              <a:spcAft>
                <a:spcPts val="0"/>
              </a:spcAft>
              <a:buNone/>
            </a:pPr>
            <a:endParaRPr sz="2000">
              <a:solidFill>
                <a:schemeClr val="dk2"/>
              </a:solidFill>
              <a:latin typeface="Century Gothic"/>
              <a:ea typeface="Century Gothic"/>
              <a:cs typeface="Century Gothic"/>
              <a:sym typeface="Century Gothic"/>
            </a:endParaRPr>
          </a:p>
        </p:txBody>
      </p:sp>
      <p:sp>
        <p:nvSpPr>
          <p:cNvPr id="440" name="Google Shape;440;p63"/>
          <p:cNvSpPr txBox="1"/>
          <p:nvPr/>
        </p:nvSpPr>
        <p:spPr>
          <a:xfrm>
            <a:off x="2366288" y="6459825"/>
            <a:ext cx="3274500" cy="34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u="sng">
                <a:solidFill>
                  <a:schemeClr val="hlink"/>
                </a:solidFill>
                <a:hlinkClick r:id="rId4"/>
              </a:rPr>
              <a:t>https://www.marinecadastre.gov/oceanreports/</a:t>
            </a:r>
            <a:endParaRPr/>
          </a:p>
        </p:txBody>
      </p:sp>
      <p:pic>
        <p:nvPicPr>
          <p:cNvPr id="441" name="Google Shape;441;p63"/>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8203500" y="4963825"/>
            <a:ext cx="914399" cy="914399"/>
          </a:xfrm>
          <a:prstGeom prst="rect">
            <a:avLst/>
          </a:prstGeom>
          <a:noFill/>
          <a:ln>
            <a:noFill/>
          </a:ln>
        </p:spPr>
      </p:pic>
      <p:pic>
        <p:nvPicPr>
          <p:cNvPr id="442" name="Google Shape;442;p63"/>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9682225" y="4963820"/>
            <a:ext cx="1828798" cy="9144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447" name="Google Shape;447;p6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017369" y="6435914"/>
            <a:ext cx="1955088" cy="282996"/>
          </a:xfrm>
          <a:prstGeom prst="rect">
            <a:avLst/>
          </a:prstGeom>
          <a:noFill/>
          <a:ln>
            <a:noFill/>
          </a:ln>
        </p:spPr>
      </p:pic>
      <p:sp>
        <p:nvSpPr>
          <p:cNvPr id="448" name="Google Shape;448;p64"/>
          <p:cNvSpPr txBox="1">
            <a:spLocks noGrp="1"/>
          </p:cNvSpPr>
          <p:nvPr>
            <p:ph type="sldNum" idx="12"/>
          </p:nvPr>
        </p:nvSpPr>
        <p:spPr>
          <a:xfrm>
            <a:off x="427892" y="6394849"/>
            <a:ext cx="410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pic>
        <p:nvPicPr>
          <p:cNvPr id="449" name="Google Shape;449;p6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0"/>
            <a:ext cx="12191394" cy="633046"/>
          </a:xfrm>
          <a:prstGeom prst="rect">
            <a:avLst/>
          </a:prstGeom>
          <a:noFill/>
          <a:ln>
            <a:noFill/>
          </a:ln>
        </p:spPr>
      </p:pic>
      <p:sp>
        <p:nvSpPr>
          <p:cNvPr id="450" name="Google Shape;450;p64"/>
          <p:cNvSpPr/>
          <p:nvPr/>
        </p:nvSpPr>
        <p:spPr>
          <a:xfrm>
            <a:off x="9570830" y="4841631"/>
            <a:ext cx="2621100" cy="2016300"/>
          </a:xfrm>
          <a:prstGeom prst="rect">
            <a:avLst/>
          </a:prstGeom>
          <a:blipFill rotWithShape="1">
            <a:blip r:embed="rId5" cstate="email">
              <a:alphaModFix amt="5000"/>
              <a:extLst>
                <a:ext uri="{28A0092B-C50C-407E-A947-70E740481C1C}">
                  <a14:useLocalDpi xmlns:a14="http://schemas.microsoft.com/office/drawing/2010/main"/>
                </a:ext>
              </a:extLst>
            </a:blip>
            <a:stretch>
              <a:fillRect r="-9129" b="-41858"/>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451" name="Google Shape;451;p64"/>
          <p:cNvSpPr txBox="1">
            <a:spLocks noGrp="1"/>
          </p:cNvSpPr>
          <p:nvPr>
            <p:ph type="title"/>
          </p:nvPr>
        </p:nvSpPr>
        <p:spPr>
          <a:xfrm>
            <a:off x="0" y="81550"/>
            <a:ext cx="9774900" cy="474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U.S. Glider Network</a:t>
            </a:r>
            <a:endParaRPr/>
          </a:p>
        </p:txBody>
      </p:sp>
      <p:sp>
        <p:nvSpPr>
          <p:cNvPr id="452" name="Google Shape;452;p64"/>
          <p:cNvSpPr txBox="1"/>
          <p:nvPr/>
        </p:nvSpPr>
        <p:spPr>
          <a:xfrm>
            <a:off x="57950" y="772600"/>
            <a:ext cx="6718200" cy="849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500"/>
              </a:spcBef>
              <a:spcAft>
                <a:spcPts val="0"/>
              </a:spcAft>
              <a:buNone/>
            </a:pPr>
            <a:r>
              <a:rPr lang="en-US" sz="1900" b="1">
                <a:solidFill>
                  <a:srgbClr val="38761D"/>
                </a:solidFill>
                <a:latin typeface="Century Gothic"/>
                <a:ea typeface="Century Gothic"/>
                <a:cs typeface="Century Gothic"/>
                <a:sym typeface="Century Gothic"/>
              </a:rPr>
              <a:t>7,089 Glider Days </a:t>
            </a:r>
            <a:r>
              <a:rPr lang="en-US" sz="1900" b="1">
                <a:solidFill>
                  <a:schemeClr val="dk2"/>
                </a:solidFill>
                <a:latin typeface="Century Gothic"/>
                <a:ea typeface="Century Gothic"/>
                <a:cs typeface="Century Gothic"/>
                <a:sym typeface="Century Gothic"/>
              </a:rPr>
              <a:t>= </a:t>
            </a:r>
            <a:r>
              <a:rPr lang="en-US" sz="1900" b="1">
                <a:solidFill>
                  <a:srgbClr val="38761D"/>
                </a:solidFill>
                <a:latin typeface="Century Gothic"/>
                <a:ea typeface="Century Gothic"/>
                <a:cs typeface="Century Gothic"/>
                <a:sym typeface="Century Gothic"/>
              </a:rPr>
              <a:t>160,000 observations</a:t>
            </a:r>
            <a:r>
              <a:rPr lang="en-US" sz="1900" b="1">
                <a:solidFill>
                  <a:schemeClr val="dk2"/>
                </a:solidFill>
                <a:latin typeface="Century Gothic"/>
                <a:ea typeface="Century Gothic"/>
                <a:cs typeface="Century Gothic"/>
                <a:sym typeface="Century Gothic"/>
              </a:rPr>
              <a:t> </a:t>
            </a:r>
            <a:endParaRPr sz="1900" b="1">
              <a:solidFill>
                <a:schemeClr val="dk2"/>
              </a:solidFill>
              <a:latin typeface="Century Gothic"/>
              <a:ea typeface="Century Gothic"/>
              <a:cs typeface="Century Gothic"/>
              <a:sym typeface="Century Gothic"/>
            </a:endParaRPr>
          </a:p>
          <a:p>
            <a:pPr marL="0" lvl="0" indent="0" algn="ctr" rtl="0">
              <a:lnSpc>
                <a:spcPct val="100000"/>
              </a:lnSpc>
              <a:spcBef>
                <a:spcPts val="500"/>
              </a:spcBef>
              <a:spcAft>
                <a:spcPts val="0"/>
              </a:spcAft>
              <a:buNone/>
            </a:pPr>
            <a:r>
              <a:rPr lang="en-US" sz="1900" b="1">
                <a:solidFill>
                  <a:schemeClr val="dk2"/>
                </a:solidFill>
                <a:latin typeface="Century Gothic"/>
                <a:ea typeface="Century Gothic"/>
                <a:cs typeface="Century Gothic"/>
                <a:sym typeface="Century Gothic"/>
              </a:rPr>
              <a:t>made available to models!</a:t>
            </a:r>
            <a:r>
              <a:rPr lang="en-US" sz="1800" b="1">
                <a:solidFill>
                  <a:schemeClr val="dk2"/>
                </a:solidFill>
                <a:latin typeface="Century Gothic"/>
                <a:ea typeface="Century Gothic"/>
                <a:cs typeface="Century Gothic"/>
                <a:sym typeface="Century Gothic"/>
              </a:rPr>
              <a:t> </a:t>
            </a:r>
            <a:endParaRPr b="1">
              <a:solidFill>
                <a:schemeClr val="dk2"/>
              </a:solidFill>
              <a:latin typeface="Century Gothic"/>
              <a:ea typeface="Century Gothic"/>
              <a:cs typeface="Century Gothic"/>
              <a:sym typeface="Century Gothic"/>
            </a:endParaRPr>
          </a:p>
        </p:txBody>
      </p:sp>
      <p:pic>
        <p:nvPicPr>
          <p:cNvPr id="453" name="Google Shape;453;p64"/>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7051700" y="5285950"/>
            <a:ext cx="5112927" cy="1523175"/>
          </a:xfrm>
          <a:prstGeom prst="rect">
            <a:avLst/>
          </a:prstGeom>
          <a:noFill/>
          <a:ln>
            <a:noFill/>
          </a:ln>
        </p:spPr>
      </p:pic>
      <p:pic>
        <p:nvPicPr>
          <p:cNvPr id="454" name="Google Shape;454;p64"/>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6995225" y="3120520"/>
            <a:ext cx="2802600" cy="2016300"/>
          </a:xfrm>
          <a:prstGeom prst="ellipse">
            <a:avLst/>
          </a:prstGeom>
          <a:noFill/>
          <a:ln>
            <a:noFill/>
          </a:ln>
        </p:spPr>
      </p:pic>
      <p:pic>
        <p:nvPicPr>
          <p:cNvPr id="455" name="Google Shape;455;p64"/>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9931550" y="3371315"/>
            <a:ext cx="2126724" cy="1523175"/>
          </a:xfrm>
          <a:prstGeom prst="rect">
            <a:avLst/>
          </a:prstGeom>
          <a:noFill/>
          <a:ln>
            <a:noFill/>
          </a:ln>
        </p:spPr>
      </p:pic>
      <p:grpSp>
        <p:nvGrpSpPr>
          <p:cNvPr id="456" name="Google Shape;456;p64"/>
          <p:cNvGrpSpPr/>
          <p:nvPr/>
        </p:nvGrpSpPr>
        <p:grpSpPr>
          <a:xfrm>
            <a:off x="7109138" y="696525"/>
            <a:ext cx="4998047" cy="2283324"/>
            <a:chOff x="1350150" y="1373450"/>
            <a:chExt cx="4998047" cy="2283324"/>
          </a:xfrm>
        </p:grpSpPr>
        <p:pic>
          <p:nvPicPr>
            <p:cNvPr id="457" name="Google Shape;457;p64"/>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1350150" y="2743148"/>
              <a:ext cx="4998047" cy="913626"/>
            </a:xfrm>
            <a:prstGeom prst="rect">
              <a:avLst/>
            </a:prstGeom>
            <a:noFill/>
            <a:ln>
              <a:noFill/>
            </a:ln>
            <a:effectLst>
              <a:outerShdw blurRad="57150" dist="19050" dir="5400000" algn="bl" rotWithShape="0">
                <a:srgbClr val="000000">
                  <a:alpha val="50000"/>
                </a:srgbClr>
              </a:outerShdw>
            </a:effectLst>
          </p:spPr>
        </p:pic>
        <p:sp>
          <p:nvSpPr>
            <p:cNvPr id="458" name="Google Shape;458;p64"/>
            <p:cNvSpPr txBox="1"/>
            <p:nvPr/>
          </p:nvSpPr>
          <p:spPr>
            <a:xfrm>
              <a:off x="1350150" y="2540350"/>
              <a:ext cx="4998000" cy="202800"/>
            </a:xfrm>
            <a:prstGeom prst="rect">
              <a:avLst/>
            </a:prstGeom>
            <a:gradFill>
              <a:gsLst>
                <a:gs pos="0">
                  <a:srgbClr val="1077D2"/>
                </a:gs>
                <a:gs pos="100000">
                  <a:srgbClr val="093153"/>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rgbClr val="FFFF00"/>
                  </a:solidFill>
                  <a:latin typeface="Arial Black"/>
                  <a:ea typeface="Arial Black"/>
                  <a:cs typeface="Arial Black"/>
                  <a:sym typeface="Arial Black"/>
                </a:rPr>
                <a:t>130+ Participants from around the World!</a:t>
              </a:r>
              <a:endParaRPr b="1">
                <a:solidFill>
                  <a:srgbClr val="FFFF00"/>
                </a:solidFill>
                <a:latin typeface="Arial Black"/>
                <a:ea typeface="Arial Black"/>
                <a:cs typeface="Arial Black"/>
                <a:sym typeface="Arial Black"/>
              </a:endParaRPr>
            </a:p>
          </p:txBody>
        </p:sp>
        <p:pic>
          <p:nvPicPr>
            <p:cNvPr id="459" name="Google Shape;459;p64"/>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1350150" y="1373450"/>
              <a:ext cx="4998047" cy="1166901"/>
            </a:xfrm>
            <a:prstGeom prst="rect">
              <a:avLst/>
            </a:prstGeom>
            <a:noFill/>
            <a:ln>
              <a:noFill/>
            </a:ln>
            <a:effectLst>
              <a:outerShdw blurRad="57150" dist="19050" dir="5400000" algn="bl" rotWithShape="0">
                <a:srgbClr val="000000">
                  <a:alpha val="50000"/>
                </a:srgbClr>
              </a:outerShdw>
            </a:effectLst>
          </p:spPr>
        </p:pic>
      </p:grpSp>
      <p:sp>
        <p:nvSpPr>
          <p:cNvPr id="460" name="Google Shape;460;p64"/>
          <p:cNvSpPr txBox="1"/>
          <p:nvPr/>
        </p:nvSpPr>
        <p:spPr>
          <a:xfrm>
            <a:off x="250600" y="1622200"/>
            <a:ext cx="6525600" cy="4524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0"/>
              </a:spcAft>
              <a:buClr>
                <a:schemeClr val="dk1"/>
              </a:buClr>
              <a:buSzPts val="1100"/>
              <a:buFont typeface="Arial"/>
              <a:buNone/>
            </a:pPr>
            <a:r>
              <a:rPr lang="en-US" sz="2000" b="1" u="sng">
                <a:solidFill>
                  <a:schemeClr val="dk2"/>
                </a:solidFill>
                <a:latin typeface="Century Gothic"/>
                <a:ea typeface="Century Gothic"/>
                <a:cs typeface="Century Gothic"/>
                <a:sym typeface="Century Gothic"/>
              </a:rPr>
              <a:t>2019 Accomplishments</a:t>
            </a:r>
            <a:endParaRPr sz="2000" b="1" u="sng">
              <a:solidFill>
                <a:schemeClr val="dk2"/>
              </a:solidFill>
              <a:latin typeface="Century Gothic"/>
              <a:ea typeface="Century Gothic"/>
              <a:cs typeface="Century Gothic"/>
              <a:sym typeface="Century Gothic"/>
            </a:endParaRPr>
          </a:p>
          <a:p>
            <a:pPr marL="457200" lvl="0" indent="-342900" algn="l" rtl="0">
              <a:lnSpc>
                <a:spcPct val="115000"/>
              </a:lnSpc>
              <a:spcBef>
                <a:spcPts val="500"/>
              </a:spcBef>
              <a:spcAft>
                <a:spcPts val="0"/>
              </a:spcAft>
              <a:buClr>
                <a:schemeClr val="dk2"/>
              </a:buClr>
              <a:buSzPts val="1800"/>
              <a:buFont typeface="Century Gothic"/>
              <a:buChar char="●"/>
            </a:pPr>
            <a:r>
              <a:rPr lang="en-US" sz="1800">
                <a:solidFill>
                  <a:schemeClr val="dk2"/>
                </a:solidFill>
                <a:latin typeface="Century Gothic"/>
                <a:ea typeface="Century Gothic"/>
                <a:cs typeface="Century Gothic"/>
                <a:sym typeface="Century Gothic"/>
              </a:rPr>
              <a:t>Held International “Best Practices” Workshop</a:t>
            </a:r>
            <a:endParaRPr sz="1800">
              <a:solidFill>
                <a:schemeClr val="dk2"/>
              </a:solidFill>
              <a:latin typeface="Century Gothic"/>
              <a:ea typeface="Century Gothic"/>
              <a:cs typeface="Century Gothic"/>
              <a:sym typeface="Century Gothic"/>
            </a:endParaRPr>
          </a:p>
          <a:p>
            <a:pPr marL="457200" lvl="0" indent="-342900" algn="l" rtl="0">
              <a:lnSpc>
                <a:spcPct val="115000"/>
              </a:lnSpc>
              <a:spcBef>
                <a:spcPts val="0"/>
              </a:spcBef>
              <a:spcAft>
                <a:spcPts val="0"/>
              </a:spcAft>
              <a:buClr>
                <a:schemeClr val="dk2"/>
              </a:buClr>
              <a:buSzPts val="1800"/>
              <a:buFont typeface="Century Gothic"/>
              <a:buChar char="●"/>
            </a:pPr>
            <a:r>
              <a:rPr lang="en-US" sz="1800">
                <a:solidFill>
                  <a:schemeClr val="dk2"/>
                </a:solidFill>
                <a:latin typeface="Century Gothic"/>
                <a:ea typeface="Century Gothic"/>
                <a:cs typeface="Century Gothic"/>
                <a:sym typeface="Century Gothic"/>
              </a:rPr>
              <a:t>Glider - Model comparisons carried out in real-time</a:t>
            </a:r>
            <a:endParaRPr sz="1800">
              <a:solidFill>
                <a:schemeClr val="dk2"/>
              </a:solidFill>
              <a:latin typeface="Century Gothic"/>
              <a:ea typeface="Century Gothic"/>
              <a:cs typeface="Century Gothic"/>
              <a:sym typeface="Century Gothic"/>
            </a:endParaRPr>
          </a:p>
          <a:p>
            <a:pPr marL="457200" lvl="0" indent="-342900" algn="l" rtl="0">
              <a:lnSpc>
                <a:spcPct val="115000"/>
              </a:lnSpc>
              <a:spcBef>
                <a:spcPts val="0"/>
              </a:spcBef>
              <a:spcAft>
                <a:spcPts val="0"/>
              </a:spcAft>
              <a:buClr>
                <a:schemeClr val="dk2"/>
              </a:buClr>
              <a:buSzPts val="1800"/>
              <a:buFont typeface="Century Gothic"/>
              <a:buChar char="●"/>
            </a:pPr>
            <a:r>
              <a:rPr lang="en-US" sz="1800">
                <a:solidFill>
                  <a:schemeClr val="dk2"/>
                </a:solidFill>
                <a:latin typeface="Century Gothic"/>
                <a:ea typeface="Century Gothic"/>
                <a:cs typeface="Century Gothic"/>
                <a:sym typeface="Century Gothic"/>
              </a:rPr>
              <a:t>Glider DAC Supported New Variables beyond CTD</a:t>
            </a:r>
            <a:endParaRPr sz="1800">
              <a:solidFill>
                <a:schemeClr val="dk2"/>
              </a:solidFill>
              <a:latin typeface="Century Gothic"/>
              <a:ea typeface="Century Gothic"/>
              <a:cs typeface="Century Gothic"/>
              <a:sym typeface="Century Gothic"/>
            </a:endParaRPr>
          </a:p>
          <a:p>
            <a:pPr marL="457200" lvl="0" indent="-342900" algn="l" rtl="0">
              <a:lnSpc>
                <a:spcPct val="115000"/>
              </a:lnSpc>
              <a:spcBef>
                <a:spcPts val="0"/>
              </a:spcBef>
              <a:spcAft>
                <a:spcPts val="0"/>
              </a:spcAft>
              <a:buClr>
                <a:schemeClr val="dk2"/>
              </a:buClr>
              <a:buSzPts val="1800"/>
              <a:buFont typeface="Century Gothic"/>
              <a:buChar char="●"/>
            </a:pPr>
            <a:r>
              <a:rPr lang="en-US" sz="1800">
                <a:solidFill>
                  <a:schemeClr val="dk2"/>
                </a:solidFill>
                <a:latin typeface="Century Gothic"/>
                <a:ea typeface="Century Gothic"/>
                <a:cs typeface="Century Gothic"/>
                <a:sym typeface="Century Gothic"/>
              </a:rPr>
              <a:t>Navy Partnership Strengthened &amp; Navy glider data made public </a:t>
            </a:r>
            <a:endParaRPr sz="1800">
              <a:solidFill>
                <a:schemeClr val="dk2"/>
              </a:solidFill>
              <a:latin typeface="Century Gothic"/>
              <a:ea typeface="Century Gothic"/>
              <a:cs typeface="Century Gothic"/>
              <a:sym typeface="Century Gothic"/>
            </a:endParaRPr>
          </a:p>
          <a:p>
            <a:pPr marL="457200" lvl="0" indent="-342900" algn="l" rtl="0">
              <a:lnSpc>
                <a:spcPct val="115000"/>
              </a:lnSpc>
              <a:spcBef>
                <a:spcPts val="0"/>
              </a:spcBef>
              <a:spcAft>
                <a:spcPts val="0"/>
              </a:spcAft>
              <a:buClr>
                <a:schemeClr val="dk2"/>
              </a:buClr>
              <a:buSzPts val="1800"/>
              <a:buFont typeface="Century Gothic"/>
              <a:buChar char="●"/>
            </a:pPr>
            <a:r>
              <a:rPr lang="en-US" sz="1800">
                <a:solidFill>
                  <a:schemeClr val="dk2"/>
                </a:solidFill>
                <a:latin typeface="Century Gothic"/>
                <a:ea typeface="Century Gothic"/>
                <a:cs typeface="Century Gothic"/>
                <a:sym typeface="Century Gothic"/>
              </a:rPr>
              <a:t>Hurricane Glider Partners Expanding!</a:t>
            </a:r>
            <a:endParaRPr sz="1800">
              <a:solidFill>
                <a:schemeClr val="dk2"/>
              </a:solidFill>
              <a:latin typeface="Century Gothic"/>
              <a:ea typeface="Century Gothic"/>
              <a:cs typeface="Century Gothic"/>
              <a:sym typeface="Century Gothic"/>
            </a:endParaRPr>
          </a:p>
          <a:p>
            <a:pPr marL="0" lvl="0" indent="0" algn="l" rtl="0">
              <a:lnSpc>
                <a:spcPct val="115000"/>
              </a:lnSpc>
              <a:spcBef>
                <a:spcPts val="500"/>
              </a:spcBef>
              <a:spcAft>
                <a:spcPts val="0"/>
              </a:spcAft>
              <a:buClr>
                <a:schemeClr val="dk1"/>
              </a:buClr>
              <a:buSzPts val="1100"/>
              <a:buFont typeface="Arial"/>
              <a:buNone/>
            </a:pPr>
            <a:endParaRPr sz="2000" u="sng">
              <a:solidFill>
                <a:schemeClr val="dk2"/>
              </a:solidFill>
              <a:latin typeface="Century Gothic"/>
              <a:ea typeface="Century Gothic"/>
              <a:cs typeface="Century Gothic"/>
              <a:sym typeface="Century Gothic"/>
            </a:endParaRPr>
          </a:p>
          <a:p>
            <a:pPr marL="0" lvl="0" indent="0" algn="l" rtl="0">
              <a:lnSpc>
                <a:spcPct val="115000"/>
              </a:lnSpc>
              <a:spcBef>
                <a:spcPts val="500"/>
              </a:spcBef>
              <a:spcAft>
                <a:spcPts val="0"/>
              </a:spcAft>
              <a:buClr>
                <a:schemeClr val="dk1"/>
              </a:buClr>
              <a:buSzPts val="1100"/>
              <a:buFont typeface="Arial"/>
              <a:buNone/>
            </a:pPr>
            <a:r>
              <a:rPr lang="en-US" sz="2000" b="1" u="sng">
                <a:solidFill>
                  <a:schemeClr val="dk2"/>
                </a:solidFill>
                <a:latin typeface="Century Gothic"/>
                <a:ea typeface="Century Gothic"/>
                <a:cs typeface="Century Gothic"/>
                <a:sym typeface="Century Gothic"/>
              </a:rPr>
              <a:t>Looking Ahead</a:t>
            </a:r>
            <a:endParaRPr sz="2000" b="1" u="sng">
              <a:solidFill>
                <a:schemeClr val="dk2"/>
              </a:solidFill>
              <a:latin typeface="Century Gothic"/>
              <a:ea typeface="Century Gothic"/>
              <a:cs typeface="Century Gothic"/>
              <a:sym typeface="Century Gothic"/>
            </a:endParaRPr>
          </a:p>
          <a:p>
            <a:pPr marL="457200" lvl="0" indent="-342900" algn="l" rtl="0">
              <a:lnSpc>
                <a:spcPct val="115000"/>
              </a:lnSpc>
              <a:spcBef>
                <a:spcPts val="500"/>
              </a:spcBef>
              <a:spcAft>
                <a:spcPts val="0"/>
              </a:spcAft>
              <a:buClr>
                <a:schemeClr val="dk2"/>
              </a:buClr>
              <a:buSzPts val="1800"/>
              <a:buFont typeface="Century Gothic"/>
              <a:buChar char="●"/>
            </a:pPr>
            <a:r>
              <a:rPr lang="en-US" sz="1800">
                <a:solidFill>
                  <a:schemeClr val="dk2"/>
                </a:solidFill>
                <a:latin typeface="Century Gothic"/>
                <a:ea typeface="Century Gothic"/>
                <a:cs typeface="Century Gothic"/>
                <a:sym typeface="Century Gothic"/>
              </a:rPr>
              <a:t>New US Glider Community Coordinator - Bill Lingsch</a:t>
            </a:r>
            <a:endParaRPr sz="1800">
              <a:solidFill>
                <a:schemeClr val="dk2"/>
              </a:solidFill>
              <a:latin typeface="Century Gothic"/>
              <a:ea typeface="Century Gothic"/>
              <a:cs typeface="Century Gothic"/>
              <a:sym typeface="Century Gothic"/>
            </a:endParaRPr>
          </a:p>
          <a:p>
            <a:pPr marL="457200" lvl="0" indent="-342900" algn="l" rtl="0">
              <a:lnSpc>
                <a:spcPct val="115000"/>
              </a:lnSpc>
              <a:spcBef>
                <a:spcPts val="0"/>
              </a:spcBef>
              <a:spcAft>
                <a:spcPts val="0"/>
              </a:spcAft>
              <a:buClr>
                <a:schemeClr val="dk2"/>
              </a:buClr>
              <a:buSzPts val="1800"/>
              <a:buFont typeface="Century Gothic"/>
              <a:buChar char="●"/>
            </a:pPr>
            <a:r>
              <a:rPr lang="en-US" sz="1800">
                <a:solidFill>
                  <a:schemeClr val="dk2"/>
                </a:solidFill>
                <a:latin typeface="Century Gothic"/>
                <a:ea typeface="Century Gothic"/>
                <a:cs typeface="Century Gothic"/>
                <a:sym typeface="Century Gothic"/>
              </a:rPr>
              <a:t>Model Comparisons for All Gliders</a:t>
            </a:r>
            <a:endParaRPr sz="1800">
              <a:solidFill>
                <a:schemeClr val="dk2"/>
              </a:solidFill>
              <a:latin typeface="Century Gothic"/>
              <a:ea typeface="Century Gothic"/>
              <a:cs typeface="Century Gothic"/>
              <a:sym typeface="Century Gothic"/>
            </a:endParaRPr>
          </a:p>
          <a:p>
            <a:pPr marL="457200" lvl="0" indent="-342900" algn="l" rtl="0">
              <a:lnSpc>
                <a:spcPct val="115000"/>
              </a:lnSpc>
              <a:spcBef>
                <a:spcPts val="0"/>
              </a:spcBef>
              <a:spcAft>
                <a:spcPts val="0"/>
              </a:spcAft>
              <a:buClr>
                <a:schemeClr val="dk2"/>
              </a:buClr>
              <a:buSzPts val="1800"/>
              <a:buFont typeface="Century Gothic"/>
              <a:buChar char="●"/>
            </a:pPr>
            <a:r>
              <a:rPr lang="en-US" sz="1800">
                <a:solidFill>
                  <a:schemeClr val="dk2"/>
                </a:solidFill>
                <a:latin typeface="Century Gothic"/>
                <a:ea typeface="Century Gothic"/>
                <a:cs typeface="Century Gothic"/>
                <a:sym typeface="Century Gothic"/>
              </a:rPr>
              <a:t>Raw Data Upload Tool</a:t>
            </a:r>
            <a:endParaRPr sz="1800">
              <a:solidFill>
                <a:schemeClr val="dk2"/>
              </a:solidFill>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65"/>
          <p:cNvSpPr txBox="1">
            <a:spLocks noGrp="1"/>
          </p:cNvSpPr>
          <p:nvPr>
            <p:ph type="title"/>
          </p:nvPr>
        </p:nvSpPr>
        <p:spPr>
          <a:xfrm>
            <a:off x="5805" y="17417"/>
            <a:ext cx="12186000" cy="59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U.S. Animal Telemetry Network (ATN)</a:t>
            </a:r>
            <a:endParaRPr/>
          </a:p>
        </p:txBody>
      </p:sp>
      <p:sp>
        <p:nvSpPr>
          <p:cNvPr id="467" name="Google Shape;467;p65"/>
          <p:cNvSpPr txBox="1">
            <a:spLocks noGrp="1"/>
          </p:cNvSpPr>
          <p:nvPr>
            <p:ph type="body" idx="1"/>
          </p:nvPr>
        </p:nvSpPr>
        <p:spPr>
          <a:xfrm>
            <a:off x="98550" y="698400"/>
            <a:ext cx="11994900" cy="6159600"/>
          </a:xfrm>
          <a:prstGeom prst="rect">
            <a:avLst/>
          </a:prstGeom>
        </p:spPr>
        <p:txBody>
          <a:bodyPr spcFirstLastPara="1" wrap="square" lIns="91425" tIns="45700" rIns="91425" bIns="45700" anchor="t" anchorCtr="0">
            <a:noAutofit/>
          </a:bodyPr>
          <a:lstStyle/>
          <a:p>
            <a:pPr marL="457200" lvl="0" indent="-355600" algn="l" rtl="0">
              <a:spcBef>
                <a:spcPts val="360"/>
              </a:spcBef>
              <a:spcAft>
                <a:spcPts val="0"/>
              </a:spcAft>
              <a:buSzPts val="2000"/>
              <a:buFont typeface="Century Gothic"/>
              <a:buChar char="●"/>
            </a:pPr>
            <a:r>
              <a:rPr lang="en-US" sz="2000" b="1">
                <a:solidFill>
                  <a:schemeClr val="dk2"/>
                </a:solidFill>
                <a:latin typeface="Century Gothic"/>
                <a:ea typeface="Century Gothic"/>
                <a:cs typeface="Century Gothic"/>
                <a:sym typeface="Century Gothic"/>
              </a:rPr>
              <a:t>FY19 Accomplishments and Funding </a:t>
            </a:r>
            <a:endParaRPr sz="2000" b="1">
              <a:solidFill>
                <a:schemeClr val="dk2"/>
              </a:solidFill>
              <a:latin typeface="Century Gothic"/>
              <a:ea typeface="Century Gothic"/>
              <a:cs typeface="Century Gothic"/>
              <a:sym typeface="Century Gothic"/>
            </a:endParaRPr>
          </a:p>
          <a:p>
            <a:pPr marL="914400" lvl="1" indent="-342900" algn="l" rtl="0">
              <a:spcBef>
                <a:spcPts val="0"/>
              </a:spcBef>
              <a:spcAft>
                <a:spcPts val="0"/>
              </a:spcAft>
              <a:buSzPts val="1800"/>
              <a:buFont typeface="Century Gothic"/>
              <a:buChar char="○"/>
            </a:pPr>
            <a:r>
              <a:rPr lang="en-US" sz="1800">
                <a:solidFill>
                  <a:schemeClr val="dk2"/>
                </a:solidFill>
                <a:latin typeface="Century Gothic"/>
                <a:ea typeface="Century Gothic"/>
                <a:cs typeface="Century Gothic"/>
                <a:sym typeface="Century Gothic"/>
              </a:rPr>
              <a:t>$1.46M Total investment from ONR, BOEM, NOAA </a:t>
            </a:r>
            <a:endParaRPr sz="1800">
              <a:solidFill>
                <a:schemeClr val="dk2"/>
              </a:solidFill>
              <a:latin typeface="Century Gothic"/>
              <a:ea typeface="Century Gothic"/>
              <a:cs typeface="Century Gothic"/>
              <a:sym typeface="Century Gothic"/>
            </a:endParaRPr>
          </a:p>
          <a:p>
            <a:pPr marL="914400" lvl="0" indent="0" algn="l" rtl="0">
              <a:spcBef>
                <a:spcPts val="360"/>
              </a:spcBef>
              <a:spcAft>
                <a:spcPts val="0"/>
              </a:spcAft>
              <a:buNone/>
            </a:pPr>
            <a:endParaRPr sz="1000">
              <a:solidFill>
                <a:schemeClr val="dk2"/>
              </a:solidFill>
              <a:latin typeface="Century Gothic"/>
              <a:ea typeface="Century Gothic"/>
              <a:cs typeface="Century Gothic"/>
              <a:sym typeface="Century Gothic"/>
            </a:endParaRPr>
          </a:p>
          <a:p>
            <a:pPr marL="914400" lvl="1" indent="-342900" algn="l" rtl="0">
              <a:spcBef>
                <a:spcPts val="360"/>
              </a:spcBef>
              <a:spcAft>
                <a:spcPts val="0"/>
              </a:spcAft>
              <a:buSzPts val="1800"/>
              <a:buFont typeface="Century Gothic"/>
              <a:buChar char="○"/>
            </a:pPr>
            <a:r>
              <a:rPr lang="en-US" sz="1800">
                <a:solidFill>
                  <a:schemeClr val="dk2"/>
                </a:solidFill>
                <a:latin typeface="Century Gothic"/>
                <a:ea typeface="Century Gothic"/>
                <a:cs typeface="Century Gothic"/>
                <a:sym typeface="Century Gothic"/>
              </a:rPr>
              <a:t>Building U.S.  telemetry community: </a:t>
            </a:r>
            <a:endParaRPr sz="1800">
              <a:solidFill>
                <a:schemeClr val="dk2"/>
              </a:solidFill>
              <a:latin typeface="Century Gothic"/>
              <a:ea typeface="Century Gothic"/>
              <a:cs typeface="Century Gothic"/>
              <a:sym typeface="Century Gothic"/>
            </a:endParaRPr>
          </a:p>
          <a:p>
            <a:pPr marL="1371600" lvl="2" indent="-330200" algn="l" rtl="0">
              <a:spcBef>
                <a:spcPts val="0"/>
              </a:spcBef>
              <a:spcAft>
                <a:spcPts val="0"/>
              </a:spcAft>
              <a:buSzPts val="1600"/>
              <a:buFont typeface="Century Gothic"/>
              <a:buChar char="■"/>
            </a:pPr>
            <a:r>
              <a:rPr lang="en-US" sz="1600">
                <a:solidFill>
                  <a:schemeClr val="dk2"/>
                </a:solidFill>
                <a:latin typeface="Century Gothic"/>
                <a:ea typeface="Century Gothic"/>
                <a:cs typeface="Century Gothic"/>
                <a:sym typeface="Century Gothic"/>
              </a:rPr>
              <a:t>Hosting ATN Data Workshops centered at NMFS Science Centers</a:t>
            </a:r>
            <a:endParaRPr sz="1600">
              <a:solidFill>
                <a:schemeClr val="dk2"/>
              </a:solidFill>
              <a:latin typeface="Century Gothic"/>
              <a:ea typeface="Century Gothic"/>
              <a:cs typeface="Century Gothic"/>
              <a:sym typeface="Century Gothic"/>
            </a:endParaRPr>
          </a:p>
          <a:p>
            <a:pPr marL="1371600" lvl="2" indent="-330200" algn="l" rtl="0">
              <a:spcBef>
                <a:spcPts val="0"/>
              </a:spcBef>
              <a:spcAft>
                <a:spcPts val="0"/>
              </a:spcAft>
              <a:buSzPts val="1600"/>
              <a:buFont typeface="Century Gothic"/>
              <a:buChar char="■"/>
            </a:pPr>
            <a:r>
              <a:rPr lang="en-US" sz="1600">
                <a:solidFill>
                  <a:schemeClr val="dk2"/>
                </a:solidFill>
                <a:latin typeface="Century Gothic"/>
                <a:ea typeface="Century Gothic"/>
                <a:cs typeface="Century Gothic"/>
                <a:sym typeface="Century Gothic"/>
              </a:rPr>
              <a:t>7th of 8 planned stakeholder workshops convened; 4 reports completed;</a:t>
            </a:r>
            <a:br>
              <a:rPr lang="en-US" sz="1600">
                <a:solidFill>
                  <a:schemeClr val="dk2"/>
                </a:solidFill>
                <a:latin typeface="Century Gothic"/>
                <a:ea typeface="Century Gothic"/>
                <a:cs typeface="Century Gothic"/>
                <a:sym typeface="Century Gothic"/>
              </a:rPr>
            </a:br>
            <a:r>
              <a:rPr lang="en-US" sz="1600">
                <a:solidFill>
                  <a:schemeClr val="dk2"/>
                </a:solidFill>
                <a:latin typeface="Century Gothic"/>
                <a:ea typeface="Century Gothic"/>
                <a:cs typeface="Century Gothic"/>
                <a:sym typeface="Century Gothic"/>
              </a:rPr>
              <a:t> common national themes distilled; initial regional telemetry priorities drafted</a:t>
            </a:r>
            <a:endParaRPr sz="1600">
              <a:solidFill>
                <a:schemeClr val="dk2"/>
              </a:solidFill>
              <a:latin typeface="Century Gothic"/>
              <a:ea typeface="Century Gothic"/>
              <a:cs typeface="Century Gothic"/>
              <a:sym typeface="Century Gothic"/>
            </a:endParaRPr>
          </a:p>
          <a:p>
            <a:pPr marL="914400" lvl="0" indent="0" algn="l" rtl="0">
              <a:spcBef>
                <a:spcPts val="360"/>
              </a:spcBef>
              <a:spcAft>
                <a:spcPts val="0"/>
              </a:spcAft>
              <a:buNone/>
            </a:pPr>
            <a:endParaRPr sz="1000">
              <a:solidFill>
                <a:schemeClr val="dk2"/>
              </a:solidFill>
              <a:latin typeface="Century Gothic"/>
              <a:ea typeface="Century Gothic"/>
              <a:cs typeface="Century Gothic"/>
              <a:sym typeface="Century Gothic"/>
            </a:endParaRPr>
          </a:p>
          <a:p>
            <a:pPr marL="914400" lvl="1" indent="-342900" algn="l" rtl="0">
              <a:spcBef>
                <a:spcPts val="360"/>
              </a:spcBef>
              <a:spcAft>
                <a:spcPts val="0"/>
              </a:spcAft>
              <a:buSzPts val="1800"/>
              <a:buFont typeface="Century Gothic"/>
              <a:buChar char="○"/>
            </a:pPr>
            <a:r>
              <a:rPr lang="en-US" sz="1800">
                <a:solidFill>
                  <a:schemeClr val="dk2"/>
                </a:solidFill>
                <a:latin typeface="Century Gothic"/>
                <a:ea typeface="Century Gothic"/>
                <a:cs typeface="Century Gothic"/>
                <a:sym typeface="Century Gothic"/>
              </a:rPr>
              <a:t>Live opening of ATN DAC -“A Telemetry Community Resource”  </a:t>
            </a:r>
            <a:br>
              <a:rPr lang="en-US" sz="1800">
                <a:solidFill>
                  <a:schemeClr val="dk2"/>
                </a:solidFill>
                <a:latin typeface="Century Gothic"/>
                <a:ea typeface="Century Gothic"/>
                <a:cs typeface="Century Gothic"/>
                <a:sym typeface="Century Gothic"/>
              </a:rPr>
            </a:br>
            <a:endParaRPr sz="1000">
              <a:solidFill>
                <a:schemeClr val="dk2"/>
              </a:solidFill>
              <a:latin typeface="Century Gothic"/>
              <a:ea typeface="Century Gothic"/>
              <a:cs typeface="Century Gothic"/>
              <a:sym typeface="Century Gothic"/>
            </a:endParaRPr>
          </a:p>
          <a:p>
            <a:pPr marL="914400" lvl="1" indent="-342900" algn="l" rtl="0">
              <a:spcBef>
                <a:spcPts val="0"/>
              </a:spcBef>
              <a:spcAft>
                <a:spcPts val="0"/>
              </a:spcAft>
              <a:buSzPts val="1800"/>
              <a:buFont typeface="Century Gothic"/>
              <a:buChar char="○"/>
            </a:pPr>
            <a:r>
              <a:rPr lang="en-US" sz="1800">
                <a:solidFill>
                  <a:schemeClr val="dk2"/>
                </a:solidFill>
                <a:latin typeface="Century Gothic"/>
                <a:ea typeface="Century Gothic"/>
                <a:cs typeface="Century Gothic"/>
                <a:sym typeface="Century Gothic"/>
              </a:rPr>
              <a:t>54 Projects/31 Discoverable, 41 PIs/30 Institutions, 27 Species, 504 Deployments, 7 Datasets DOI minted and archived </a:t>
            </a:r>
            <a:endParaRPr sz="1800">
              <a:solidFill>
                <a:schemeClr val="dk2"/>
              </a:solidFill>
              <a:latin typeface="Century Gothic"/>
              <a:ea typeface="Century Gothic"/>
              <a:cs typeface="Century Gothic"/>
              <a:sym typeface="Century Gothic"/>
            </a:endParaRPr>
          </a:p>
          <a:p>
            <a:pPr marL="0" lvl="0" indent="0" algn="l" rtl="0">
              <a:spcBef>
                <a:spcPts val="360"/>
              </a:spcBef>
              <a:spcAft>
                <a:spcPts val="0"/>
              </a:spcAft>
              <a:buNone/>
            </a:pPr>
            <a:endParaRPr sz="1000">
              <a:solidFill>
                <a:schemeClr val="dk2"/>
              </a:solidFill>
              <a:latin typeface="Century Gothic"/>
              <a:ea typeface="Century Gothic"/>
              <a:cs typeface="Century Gothic"/>
              <a:sym typeface="Century Gothic"/>
            </a:endParaRPr>
          </a:p>
          <a:p>
            <a:pPr marL="914400" lvl="1" indent="-342900" algn="l" rtl="0">
              <a:spcBef>
                <a:spcPts val="360"/>
              </a:spcBef>
              <a:spcAft>
                <a:spcPts val="0"/>
              </a:spcAft>
              <a:buSzPts val="1800"/>
              <a:buFont typeface="Century Gothic"/>
              <a:buChar char="○"/>
            </a:pPr>
            <a:r>
              <a:rPr lang="en-US" sz="1800">
                <a:solidFill>
                  <a:schemeClr val="dk2"/>
                </a:solidFill>
                <a:latin typeface="Century Gothic"/>
                <a:ea typeface="Century Gothic"/>
                <a:cs typeface="Century Gothic"/>
                <a:sym typeface="Century Gothic"/>
              </a:rPr>
              <a:t>Proposal drafted w/International Partners to OGC to recognize the “Animal Borne Sensor Network“ (ABSN) as an ‘emerging network  for GOOS  </a:t>
            </a:r>
            <a:br>
              <a:rPr lang="en-US" sz="1800">
                <a:solidFill>
                  <a:schemeClr val="dk2"/>
                </a:solidFill>
                <a:latin typeface="Century Gothic"/>
                <a:ea typeface="Century Gothic"/>
                <a:cs typeface="Century Gothic"/>
                <a:sym typeface="Century Gothic"/>
              </a:rPr>
            </a:br>
            <a:endParaRPr sz="1000">
              <a:solidFill>
                <a:schemeClr val="dk2"/>
              </a:solidFill>
              <a:latin typeface="Century Gothic"/>
              <a:ea typeface="Century Gothic"/>
              <a:cs typeface="Century Gothic"/>
              <a:sym typeface="Century Gothic"/>
            </a:endParaRPr>
          </a:p>
          <a:p>
            <a:pPr marL="914400" lvl="1" indent="-342900" algn="l" rtl="0">
              <a:spcBef>
                <a:spcPts val="0"/>
              </a:spcBef>
              <a:spcAft>
                <a:spcPts val="0"/>
              </a:spcAft>
              <a:buSzPts val="1800"/>
              <a:buFont typeface="Century Gothic"/>
              <a:buChar char="○"/>
            </a:pPr>
            <a:r>
              <a:rPr lang="en-US" sz="1800" u="sng">
                <a:solidFill>
                  <a:schemeClr val="dk2"/>
                </a:solidFill>
                <a:latin typeface="Century Gothic"/>
                <a:ea typeface="Century Gothic"/>
                <a:cs typeface="Century Gothic"/>
                <a:sym typeface="Century Gothic"/>
              </a:rPr>
              <a:t>Animal Telemetry Baseline Network Support</a:t>
            </a:r>
            <a:r>
              <a:rPr lang="en-US" sz="1800">
                <a:solidFill>
                  <a:schemeClr val="dk2"/>
                </a:solidFill>
                <a:latin typeface="Century Gothic"/>
                <a:ea typeface="Century Gothic"/>
                <a:cs typeface="Century Gothic"/>
                <a:sym typeface="Century Gothic"/>
              </a:rPr>
              <a:t>: Two regional acoustic network Data Wranglers (FACT &amp; ACT); Georgia Coastal Acoustic Receiver Array; Argos satellite fees payment program;  Develop Next generation animal movement analysis tools; Satellite/Acoustic Telemetry Asset Inventory </a:t>
            </a:r>
            <a:endParaRPr sz="1800">
              <a:solidFill>
                <a:schemeClr val="dk2"/>
              </a:solidFill>
              <a:latin typeface="Century Gothic"/>
              <a:ea typeface="Century Gothic"/>
              <a:cs typeface="Century Gothic"/>
              <a:sym typeface="Century Gothic"/>
            </a:endParaRPr>
          </a:p>
        </p:txBody>
      </p:sp>
      <p:sp>
        <p:nvSpPr>
          <p:cNvPr id="468" name="Google Shape;468;p65"/>
          <p:cNvSpPr txBox="1">
            <a:spLocks noGrp="1"/>
          </p:cNvSpPr>
          <p:nvPr>
            <p:ph type="sldNum" idx="12"/>
          </p:nvPr>
        </p:nvSpPr>
        <p:spPr>
          <a:xfrm>
            <a:off x="609600" y="635635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15</a:t>
            </a:fld>
            <a:endParaRPr/>
          </a:p>
        </p:txBody>
      </p:sp>
      <p:sp>
        <p:nvSpPr>
          <p:cNvPr id="469" name="Google Shape;469;p65"/>
          <p:cNvSpPr txBox="1"/>
          <p:nvPr/>
        </p:nvSpPr>
        <p:spPr>
          <a:xfrm>
            <a:off x="7075675" y="6356350"/>
            <a:ext cx="2754300" cy="42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u="sng">
                <a:solidFill>
                  <a:schemeClr val="dk2"/>
                </a:solidFill>
                <a:hlinkClick r:id="rId3"/>
              </a:rPr>
              <a:t>https://ioos.noaa.gov/project/atn/</a:t>
            </a:r>
            <a:endParaRPr>
              <a:solidFill>
                <a:schemeClr val="dk2"/>
              </a:solidFill>
            </a:endParaRPr>
          </a:p>
        </p:txBody>
      </p:sp>
      <p:pic>
        <p:nvPicPr>
          <p:cNvPr id="470" name="Google Shape;470;p6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9216475" y="915600"/>
            <a:ext cx="2754300" cy="159575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66"/>
          <p:cNvSpPr txBox="1">
            <a:spLocks noGrp="1"/>
          </p:cNvSpPr>
          <p:nvPr>
            <p:ph type="title"/>
          </p:nvPr>
        </p:nvSpPr>
        <p:spPr>
          <a:xfrm>
            <a:off x="5805" y="17417"/>
            <a:ext cx="12186000" cy="59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U.S. Animal Telemetry Network (ATN)</a:t>
            </a:r>
            <a:endParaRPr/>
          </a:p>
        </p:txBody>
      </p:sp>
      <p:sp>
        <p:nvSpPr>
          <p:cNvPr id="477" name="Google Shape;477;p66"/>
          <p:cNvSpPr txBox="1">
            <a:spLocks noGrp="1"/>
          </p:cNvSpPr>
          <p:nvPr>
            <p:ph type="body" idx="1"/>
          </p:nvPr>
        </p:nvSpPr>
        <p:spPr>
          <a:xfrm>
            <a:off x="75075" y="673050"/>
            <a:ext cx="8412900" cy="5931900"/>
          </a:xfrm>
          <a:prstGeom prst="rect">
            <a:avLst/>
          </a:prstGeom>
        </p:spPr>
        <p:txBody>
          <a:bodyPr spcFirstLastPara="1" wrap="square" lIns="91425" tIns="45700" rIns="91425" bIns="45700" anchor="t" anchorCtr="0">
            <a:noAutofit/>
          </a:bodyPr>
          <a:lstStyle/>
          <a:p>
            <a:pPr marL="457200" lvl="0" indent="-355600" algn="l" rtl="0">
              <a:spcBef>
                <a:spcPts val="360"/>
              </a:spcBef>
              <a:spcAft>
                <a:spcPts val="0"/>
              </a:spcAft>
              <a:buSzPts val="2000"/>
              <a:buFont typeface="Century Gothic"/>
              <a:buChar char="●"/>
            </a:pPr>
            <a:r>
              <a:rPr lang="en-US" sz="2000" b="1">
                <a:solidFill>
                  <a:schemeClr val="dk2"/>
                </a:solidFill>
                <a:latin typeface="Century Gothic"/>
                <a:ea typeface="Century Gothic"/>
                <a:cs typeface="Century Gothic"/>
                <a:sym typeface="Century Gothic"/>
              </a:rPr>
              <a:t>FY20 Plans</a:t>
            </a:r>
            <a:endParaRPr sz="2000" b="1">
              <a:solidFill>
                <a:schemeClr val="dk2"/>
              </a:solidFill>
              <a:latin typeface="Century Gothic"/>
              <a:ea typeface="Century Gothic"/>
              <a:cs typeface="Century Gothic"/>
              <a:sym typeface="Century Gothic"/>
            </a:endParaRPr>
          </a:p>
          <a:p>
            <a:pPr marL="914400" lvl="1" indent="-342900" algn="l" rtl="0">
              <a:lnSpc>
                <a:spcPct val="100000"/>
              </a:lnSpc>
              <a:spcBef>
                <a:spcPts val="1000"/>
              </a:spcBef>
              <a:spcAft>
                <a:spcPts val="0"/>
              </a:spcAft>
              <a:buSzPts val="1800"/>
              <a:buFont typeface="Century Gothic"/>
              <a:buChar char="○"/>
            </a:pPr>
            <a:r>
              <a:rPr lang="en-US" sz="1800">
                <a:solidFill>
                  <a:schemeClr val="dk2"/>
                </a:solidFill>
                <a:latin typeface="Century Gothic"/>
                <a:ea typeface="Century Gothic"/>
                <a:cs typeface="Century Gothic"/>
                <a:sym typeface="Century Gothic"/>
              </a:rPr>
              <a:t>Continue providing focused workshops/technical assistance</a:t>
            </a:r>
            <a:endParaRPr sz="1800">
              <a:solidFill>
                <a:schemeClr val="dk2"/>
              </a:solidFill>
              <a:latin typeface="Century Gothic"/>
              <a:ea typeface="Century Gothic"/>
              <a:cs typeface="Century Gothic"/>
              <a:sym typeface="Century Gothic"/>
            </a:endParaRPr>
          </a:p>
          <a:p>
            <a:pPr marL="914400" lvl="1" indent="-342900" algn="l" rtl="0">
              <a:lnSpc>
                <a:spcPct val="100000"/>
              </a:lnSpc>
              <a:spcBef>
                <a:spcPts val="1000"/>
              </a:spcBef>
              <a:spcAft>
                <a:spcPts val="0"/>
              </a:spcAft>
              <a:buSzPts val="1800"/>
              <a:buFont typeface="Century Gothic"/>
              <a:buChar char="○"/>
            </a:pPr>
            <a:r>
              <a:rPr lang="en-US" sz="1800">
                <a:solidFill>
                  <a:schemeClr val="dk2"/>
                </a:solidFill>
                <a:latin typeface="Century Gothic"/>
                <a:ea typeface="Century Gothic"/>
                <a:cs typeface="Century Gothic"/>
                <a:sym typeface="Century Gothic"/>
              </a:rPr>
              <a:t>Develop capability in the DAC to QC, apply BUFR code and insert ocean profiles from animal-borne tags onto the GTS in R/T</a:t>
            </a:r>
            <a:endParaRPr sz="1800">
              <a:solidFill>
                <a:schemeClr val="dk2"/>
              </a:solidFill>
              <a:latin typeface="Century Gothic"/>
              <a:ea typeface="Century Gothic"/>
              <a:cs typeface="Century Gothic"/>
              <a:sym typeface="Century Gothic"/>
            </a:endParaRPr>
          </a:p>
          <a:p>
            <a:pPr marL="914400" lvl="1" indent="-342900" algn="l" rtl="0">
              <a:lnSpc>
                <a:spcPct val="100000"/>
              </a:lnSpc>
              <a:spcBef>
                <a:spcPts val="1000"/>
              </a:spcBef>
              <a:spcAft>
                <a:spcPts val="0"/>
              </a:spcAft>
              <a:buSzPts val="1800"/>
              <a:buFont typeface="Century Gothic"/>
              <a:buChar char="○"/>
            </a:pPr>
            <a:r>
              <a:rPr lang="en-US" sz="1800">
                <a:solidFill>
                  <a:schemeClr val="dk2"/>
                </a:solidFill>
                <a:latin typeface="Century Gothic"/>
                <a:ea typeface="Century Gothic"/>
                <a:cs typeface="Century Gothic"/>
                <a:sym typeface="Century Gothic"/>
              </a:rPr>
              <a:t>OCG recognition of ABSN as an emerging network in GOOS</a:t>
            </a:r>
            <a:endParaRPr sz="1800">
              <a:solidFill>
                <a:schemeClr val="dk2"/>
              </a:solidFill>
              <a:latin typeface="Century Gothic"/>
              <a:ea typeface="Century Gothic"/>
              <a:cs typeface="Century Gothic"/>
              <a:sym typeface="Century Gothic"/>
            </a:endParaRPr>
          </a:p>
          <a:p>
            <a:pPr marL="914400" lvl="1" indent="-342900" algn="l" rtl="0">
              <a:lnSpc>
                <a:spcPct val="100000"/>
              </a:lnSpc>
              <a:spcBef>
                <a:spcPts val="1000"/>
              </a:spcBef>
              <a:spcAft>
                <a:spcPts val="0"/>
              </a:spcAft>
              <a:buSzPts val="1800"/>
              <a:buFont typeface="Century Gothic"/>
              <a:buChar char="○"/>
            </a:pPr>
            <a:r>
              <a:rPr lang="en-US" sz="1800">
                <a:solidFill>
                  <a:schemeClr val="dk2"/>
                </a:solidFill>
                <a:latin typeface="Century Gothic"/>
                <a:ea typeface="Century Gothic"/>
                <a:cs typeface="Century Gothic"/>
                <a:sym typeface="Century Gothic"/>
              </a:rPr>
              <a:t>Improve data, analytics, and visualization in DAC and community</a:t>
            </a:r>
            <a:endParaRPr sz="1800">
              <a:solidFill>
                <a:schemeClr val="dk2"/>
              </a:solidFill>
              <a:latin typeface="Century Gothic"/>
              <a:ea typeface="Century Gothic"/>
              <a:cs typeface="Century Gothic"/>
              <a:sym typeface="Century Gothic"/>
            </a:endParaRPr>
          </a:p>
          <a:p>
            <a:pPr marL="914400" lvl="1" indent="-342900" algn="l" rtl="0">
              <a:lnSpc>
                <a:spcPct val="100000"/>
              </a:lnSpc>
              <a:spcBef>
                <a:spcPts val="1000"/>
              </a:spcBef>
              <a:spcAft>
                <a:spcPts val="0"/>
              </a:spcAft>
              <a:buSzPts val="1800"/>
              <a:buFont typeface="Century Gothic"/>
              <a:buChar char="○"/>
            </a:pPr>
            <a:r>
              <a:rPr lang="en-US" sz="1800">
                <a:solidFill>
                  <a:schemeClr val="dk2"/>
                </a:solidFill>
                <a:latin typeface="Century Gothic"/>
                <a:ea typeface="Century Gothic"/>
                <a:cs typeface="Century Gothic"/>
                <a:sym typeface="Century Gothic"/>
              </a:rPr>
              <a:t>Partner with the OTN and the U.S. acoustic telemetry community and assist acoustic PIs with the permanent archival, DOI minting and release of their data. </a:t>
            </a:r>
            <a:endParaRPr sz="1000">
              <a:solidFill>
                <a:schemeClr val="dk2"/>
              </a:solidFill>
              <a:latin typeface="Century Gothic"/>
              <a:ea typeface="Century Gothic"/>
              <a:cs typeface="Century Gothic"/>
              <a:sym typeface="Century Gothic"/>
            </a:endParaRPr>
          </a:p>
          <a:p>
            <a:pPr marL="914400" lvl="1" indent="-342900" algn="l" rtl="0">
              <a:lnSpc>
                <a:spcPct val="100000"/>
              </a:lnSpc>
              <a:spcBef>
                <a:spcPts val="1000"/>
              </a:spcBef>
              <a:spcAft>
                <a:spcPts val="1000"/>
              </a:spcAft>
              <a:buSzPts val="1800"/>
              <a:buFont typeface="Century Gothic"/>
              <a:buChar char="○"/>
            </a:pPr>
            <a:r>
              <a:rPr lang="en-US" sz="1800">
                <a:solidFill>
                  <a:schemeClr val="dk2"/>
                </a:solidFill>
                <a:latin typeface="Century Gothic"/>
                <a:ea typeface="Century Gothic"/>
                <a:cs typeface="Century Gothic"/>
                <a:sym typeface="Century Gothic"/>
              </a:rPr>
              <a:t>Maintain strong collaboration with MBON aimed as a sustained IOOS Bio-observing system </a:t>
            </a:r>
            <a:endParaRPr sz="1800">
              <a:solidFill>
                <a:schemeClr val="dk2"/>
              </a:solidFill>
              <a:latin typeface="Century Gothic"/>
              <a:ea typeface="Century Gothic"/>
              <a:cs typeface="Century Gothic"/>
              <a:sym typeface="Century Gothic"/>
            </a:endParaRPr>
          </a:p>
        </p:txBody>
      </p:sp>
      <p:pic>
        <p:nvPicPr>
          <p:cNvPr id="478" name="Google Shape;478;p6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487975" y="868619"/>
            <a:ext cx="3628325" cy="2927305"/>
          </a:xfrm>
          <a:prstGeom prst="rect">
            <a:avLst/>
          </a:prstGeom>
          <a:noFill/>
          <a:ln>
            <a:noFill/>
          </a:ln>
        </p:spPr>
      </p:pic>
      <p:pic>
        <p:nvPicPr>
          <p:cNvPr id="479" name="Google Shape;479;p66"/>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958175" y="4688650"/>
            <a:ext cx="2598013" cy="1664208"/>
          </a:xfrm>
          <a:prstGeom prst="rect">
            <a:avLst/>
          </a:prstGeom>
          <a:noFill/>
          <a:ln>
            <a:noFill/>
          </a:ln>
        </p:spPr>
      </p:pic>
      <p:pic>
        <p:nvPicPr>
          <p:cNvPr id="480" name="Google Shape;480;p66"/>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270000" y="4686813"/>
            <a:ext cx="3657600" cy="1667866"/>
          </a:xfrm>
          <a:prstGeom prst="rect">
            <a:avLst/>
          </a:prstGeom>
          <a:noFill/>
          <a:ln>
            <a:noFill/>
          </a:ln>
        </p:spPr>
      </p:pic>
      <p:pic>
        <p:nvPicPr>
          <p:cNvPr id="481" name="Google Shape;481;p6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8641400" y="4688650"/>
            <a:ext cx="2661300" cy="1664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67"/>
          <p:cNvSpPr txBox="1">
            <a:spLocks noGrp="1"/>
          </p:cNvSpPr>
          <p:nvPr>
            <p:ph type="title"/>
          </p:nvPr>
        </p:nvSpPr>
        <p:spPr>
          <a:xfrm>
            <a:off x="7740" y="17417"/>
            <a:ext cx="16248000" cy="59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U.S. Marine Biodiversity Observation Network (MBON)</a:t>
            </a:r>
            <a:endParaRPr/>
          </a:p>
        </p:txBody>
      </p:sp>
      <p:sp>
        <p:nvSpPr>
          <p:cNvPr id="488" name="Google Shape;488;p67"/>
          <p:cNvSpPr txBox="1">
            <a:spLocks noGrp="1"/>
          </p:cNvSpPr>
          <p:nvPr>
            <p:ph type="body" idx="1"/>
          </p:nvPr>
        </p:nvSpPr>
        <p:spPr>
          <a:xfrm>
            <a:off x="7750" y="642625"/>
            <a:ext cx="10086600" cy="5806800"/>
          </a:xfrm>
          <a:prstGeom prst="rect">
            <a:avLst/>
          </a:prstGeom>
        </p:spPr>
        <p:txBody>
          <a:bodyPr spcFirstLastPara="1" wrap="square" lIns="91425" tIns="45700" rIns="91425" bIns="45700" anchor="t" anchorCtr="0">
            <a:noAutofit/>
          </a:bodyPr>
          <a:lstStyle/>
          <a:p>
            <a:pPr marL="457200" lvl="0" indent="-355600" algn="l" rtl="0">
              <a:lnSpc>
                <a:spcPct val="115000"/>
              </a:lnSpc>
              <a:spcBef>
                <a:spcPts val="480"/>
              </a:spcBef>
              <a:spcAft>
                <a:spcPts val="0"/>
              </a:spcAft>
              <a:buSzPts val="2000"/>
              <a:buFont typeface="Century Gothic"/>
              <a:buChar char="●"/>
            </a:pPr>
            <a:r>
              <a:rPr lang="en-US" sz="2000" b="1">
                <a:solidFill>
                  <a:schemeClr val="dk2"/>
                </a:solidFill>
                <a:latin typeface="Century Gothic"/>
                <a:ea typeface="Century Gothic"/>
                <a:cs typeface="Century Gothic"/>
                <a:sym typeface="Century Gothic"/>
              </a:rPr>
              <a:t>FY19 Plans and Funding</a:t>
            </a:r>
            <a:endParaRPr sz="2000" b="1">
              <a:solidFill>
                <a:schemeClr val="dk2"/>
              </a:solidFill>
              <a:latin typeface="Century Gothic"/>
              <a:ea typeface="Century Gothic"/>
              <a:cs typeface="Century Gothic"/>
              <a:sym typeface="Century Gothic"/>
            </a:endParaRPr>
          </a:p>
          <a:p>
            <a:pPr marL="914400" lvl="1" indent="-330200" algn="l" rtl="0">
              <a:lnSpc>
                <a:spcPct val="100000"/>
              </a:lnSpc>
              <a:spcBef>
                <a:spcPts val="0"/>
              </a:spcBef>
              <a:spcAft>
                <a:spcPts val="0"/>
              </a:spcAft>
              <a:buSzPts val="1600"/>
              <a:buFont typeface="Century Gothic"/>
              <a:buChar char="○"/>
            </a:pPr>
            <a:r>
              <a:rPr lang="en-US" sz="1600">
                <a:solidFill>
                  <a:schemeClr val="dk2"/>
                </a:solidFill>
                <a:latin typeface="Century Gothic"/>
                <a:ea typeface="Century Gothic"/>
                <a:cs typeface="Century Gothic"/>
                <a:sym typeface="Century Gothic"/>
              </a:rPr>
              <a:t>2019 NOAA Science Report included launch of MBON Seascapes products on CoastWatch </a:t>
            </a:r>
            <a:endParaRPr sz="1600">
              <a:solidFill>
                <a:schemeClr val="dk2"/>
              </a:solidFill>
              <a:latin typeface="Century Gothic"/>
              <a:ea typeface="Century Gothic"/>
              <a:cs typeface="Century Gothic"/>
              <a:sym typeface="Century Gothic"/>
            </a:endParaRPr>
          </a:p>
          <a:p>
            <a:pPr marL="914400" lvl="1" indent="-330200" algn="l" rtl="0">
              <a:lnSpc>
                <a:spcPct val="100000"/>
              </a:lnSpc>
              <a:spcBef>
                <a:spcPts val="1000"/>
              </a:spcBef>
              <a:spcAft>
                <a:spcPts val="0"/>
              </a:spcAft>
              <a:buSzPts val="1600"/>
              <a:buFont typeface="Century Gothic"/>
              <a:buChar char="○"/>
            </a:pPr>
            <a:r>
              <a:rPr lang="en-US" sz="1600">
                <a:solidFill>
                  <a:schemeClr val="dk2"/>
                </a:solidFill>
                <a:latin typeface="Century Gothic"/>
                <a:ea typeface="Century Gothic"/>
                <a:cs typeface="Century Gothic"/>
                <a:sym typeface="Century Gothic"/>
              </a:rPr>
              <a:t>Six new interagency-supported MBON projects announced October 2019;  ~$2.2M per year from NOAA, NASA, BOEM and ONR</a:t>
            </a:r>
            <a:endParaRPr sz="1600">
              <a:solidFill>
                <a:schemeClr val="dk2"/>
              </a:solidFill>
              <a:latin typeface="Century Gothic"/>
              <a:ea typeface="Century Gothic"/>
              <a:cs typeface="Century Gothic"/>
              <a:sym typeface="Century Gothic"/>
            </a:endParaRPr>
          </a:p>
          <a:p>
            <a:pPr marL="914400" lvl="1" indent="-330200" algn="l" rtl="0">
              <a:lnSpc>
                <a:spcPct val="100000"/>
              </a:lnSpc>
              <a:spcBef>
                <a:spcPts val="1000"/>
              </a:spcBef>
              <a:spcAft>
                <a:spcPts val="0"/>
              </a:spcAft>
              <a:buSzPts val="1600"/>
              <a:buFont typeface="Century Gothic"/>
              <a:buChar char="○"/>
            </a:pPr>
            <a:r>
              <a:rPr lang="en-US" sz="1600">
                <a:solidFill>
                  <a:schemeClr val="dk2"/>
                </a:solidFill>
                <a:latin typeface="Century Gothic"/>
                <a:ea typeface="Century Gothic"/>
                <a:cs typeface="Century Gothic"/>
                <a:sym typeface="Century Gothic"/>
              </a:rPr>
              <a:t>Key features: </a:t>
            </a:r>
            <a:endParaRPr sz="1600">
              <a:solidFill>
                <a:schemeClr val="dk2"/>
              </a:solidFill>
              <a:latin typeface="Century Gothic"/>
              <a:ea typeface="Century Gothic"/>
              <a:cs typeface="Century Gothic"/>
              <a:sym typeface="Century Gothic"/>
            </a:endParaRPr>
          </a:p>
          <a:p>
            <a:pPr marL="1371600" lvl="2" indent="-330200" algn="l" rtl="0">
              <a:lnSpc>
                <a:spcPct val="100000"/>
              </a:lnSpc>
              <a:spcBef>
                <a:spcPts val="0"/>
              </a:spcBef>
              <a:spcAft>
                <a:spcPts val="0"/>
              </a:spcAft>
              <a:buSzPts val="1600"/>
              <a:buFont typeface="Century Gothic"/>
              <a:buChar char="■"/>
            </a:pPr>
            <a:r>
              <a:rPr lang="en-US" sz="1600">
                <a:solidFill>
                  <a:schemeClr val="dk2"/>
                </a:solidFill>
                <a:latin typeface="Century Gothic"/>
                <a:ea typeface="Century Gothic"/>
                <a:cs typeface="Century Gothic"/>
                <a:sym typeface="Century Gothic"/>
              </a:rPr>
              <a:t>Expanded geographic coverage - all of California, Pacific Northwest, Arctic/US Chukchi, Gulf of Maine, and South Florida (including Florida Keys and Gulf of Mexico)</a:t>
            </a:r>
            <a:endParaRPr sz="1600">
              <a:solidFill>
                <a:schemeClr val="dk2"/>
              </a:solidFill>
              <a:latin typeface="Century Gothic"/>
              <a:ea typeface="Century Gothic"/>
              <a:cs typeface="Century Gothic"/>
              <a:sym typeface="Century Gothic"/>
            </a:endParaRPr>
          </a:p>
          <a:p>
            <a:pPr marL="1371600" lvl="2" indent="-330200" algn="l" rtl="0">
              <a:lnSpc>
                <a:spcPct val="100000"/>
              </a:lnSpc>
              <a:spcBef>
                <a:spcPts val="0"/>
              </a:spcBef>
              <a:spcAft>
                <a:spcPts val="0"/>
              </a:spcAft>
              <a:buSzPts val="1600"/>
              <a:buFont typeface="Century Gothic"/>
              <a:buChar char="■"/>
            </a:pPr>
            <a:r>
              <a:rPr lang="en-US" sz="1600">
                <a:solidFill>
                  <a:schemeClr val="dk2"/>
                </a:solidFill>
                <a:latin typeface="Century Gothic"/>
                <a:ea typeface="Century Gothic"/>
                <a:cs typeface="Century Gothic"/>
                <a:sym typeface="Century Gothic"/>
              </a:rPr>
              <a:t>Multidisciplinary - eDNA, satellites, in situ, animal tagging, passive acoustics</a:t>
            </a:r>
            <a:endParaRPr sz="1600">
              <a:solidFill>
                <a:schemeClr val="dk2"/>
              </a:solidFill>
              <a:latin typeface="Century Gothic"/>
              <a:ea typeface="Century Gothic"/>
              <a:cs typeface="Century Gothic"/>
              <a:sym typeface="Century Gothic"/>
            </a:endParaRPr>
          </a:p>
          <a:p>
            <a:pPr marL="914400" lvl="1" indent="-330200" algn="l" rtl="0">
              <a:lnSpc>
                <a:spcPct val="100000"/>
              </a:lnSpc>
              <a:spcBef>
                <a:spcPts val="1000"/>
              </a:spcBef>
              <a:spcAft>
                <a:spcPts val="0"/>
              </a:spcAft>
              <a:buSzPts val="1600"/>
              <a:buFont typeface="Century Gothic"/>
              <a:buChar char="○"/>
            </a:pPr>
            <a:r>
              <a:rPr lang="en-US" sz="1600">
                <a:solidFill>
                  <a:schemeClr val="dk2"/>
                </a:solidFill>
                <a:latin typeface="Century Gothic"/>
                <a:ea typeface="Century Gothic"/>
                <a:cs typeface="Century Gothic"/>
                <a:sym typeface="Century Gothic"/>
              </a:rPr>
              <a:t>MBON special issue in Oceanography anticipated September 2020 </a:t>
            </a:r>
            <a:endParaRPr sz="1600">
              <a:solidFill>
                <a:schemeClr val="dk2"/>
              </a:solidFill>
              <a:latin typeface="Century Gothic"/>
              <a:ea typeface="Century Gothic"/>
              <a:cs typeface="Century Gothic"/>
              <a:sym typeface="Century Gothic"/>
            </a:endParaRPr>
          </a:p>
          <a:p>
            <a:pPr marL="914400" lvl="1" indent="-330200" algn="l" rtl="0">
              <a:lnSpc>
                <a:spcPct val="115000"/>
              </a:lnSpc>
              <a:spcBef>
                <a:spcPts val="1000"/>
              </a:spcBef>
              <a:spcAft>
                <a:spcPts val="0"/>
              </a:spcAft>
              <a:buSzPts val="1600"/>
              <a:buFont typeface="Century Gothic"/>
              <a:buChar char="○"/>
            </a:pPr>
            <a:r>
              <a:rPr lang="en-US" sz="1600">
                <a:solidFill>
                  <a:schemeClr val="dk2"/>
                </a:solidFill>
                <a:latin typeface="Century Gothic"/>
                <a:ea typeface="Century Gothic"/>
                <a:cs typeface="Century Gothic"/>
                <a:sym typeface="Century Gothic"/>
              </a:rPr>
              <a:t>Revamped website with US and global information:  </a:t>
            </a:r>
            <a:r>
              <a:rPr lang="en-US" sz="1600" u="sng">
                <a:solidFill>
                  <a:schemeClr val="hlink"/>
                </a:solidFill>
                <a:latin typeface="Century Gothic"/>
                <a:ea typeface="Century Gothic"/>
                <a:cs typeface="Century Gothic"/>
                <a:sym typeface="Century Gothic"/>
                <a:hlinkClick r:id="rId3"/>
              </a:rPr>
              <a:t>marinebon.org</a:t>
            </a:r>
            <a:endParaRPr sz="1000" b="1">
              <a:solidFill>
                <a:schemeClr val="dk2"/>
              </a:solidFill>
              <a:latin typeface="Century Gothic"/>
              <a:ea typeface="Century Gothic"/>
              <a:cs typeface="Century Gothic"/>
              <a:sym typeface="Century Gothic"/>
            </a:endParaRPr>
          </a:p>
          <a:p>
            <a:pPr marL="457200" lvl="0" indent="-355600" algn="l" rtl="0">
              <a:lnSpc>
                <a:spcPct val="100000"/>
              </a:lnSpc>
              <a:spcBef>
                <a:spcPts val="1000"/>
              </a:spcBef>
              <a:spcAft>
                <a:spcPts val="0"/>
              </a:spcAft>
              <a:buSzPts val="2000"/>
              <a:buFont typeface="Century Gothic"/>
              <a:buChar char="●"/>
            </a:pPr>
            <a:r>
              <a:rPr lang="en-US" sz="2000" b="1">
                <a:solidFill>
                  <a:schemeClr val="dk2"/>
                </a:solidFill>
                <a:latin typeface="Century Gothic"/>
                <a:ea typeface="Century Gothic"/>
                <a:cs typeface="Century Gothic"/>
                <a:sym typeface="Century Gothic"/>
              </a:rPr>
              <a:t>FY20 Plans and Funding</a:t>
            </a:r>
            <a:endParaRPr sz="2000" b="1">
              <a:solidFill>
                <a:schemeClr val="dk2"/>
              </a:solidFill>
              <a:latin typeface="Century Gothic"/>
              <a:ea typeface="Century Gothic"/>
              <a:cs typeface="Century Gothic"/>
              <a:sym typeface="Century Gothic"/>
            </a:endParaRPr>
          </a:p>
          <a:p>
            <a:pPr marL="914400" lvl="1" indent="-330200" algn="l" rtl="0">
              <a:lnSpc>
                <a:spcPct val="100000"/>
              </a:lnSpc>
              <a:spcBef>
                <a:spcPts val="1000"/>
              </a:spcBef>
              <a:spcAft>
                <a:spcPts val="0"/>
              </a:spcAft>
              <a:buSzPts val="1600"/>
              <a:buFont typeface="Century Gothic"/>
              <a:buChar char="○"/>
            </a:pPr>
            <a:r>
              <a:rPr lang="en-US" sz="1600">
                <a:solidFill>
                  <a:schemeClr val="dk2"/>
                </a:solidFill>
                <a:latin typeface="Century Gothic"/>
                <a:ea typeface="Century Gothic"/>
                <a:cs typeface="Century Gothic"/>
                <a:sym typeface="Century Gothic"/>
              </a:rPr>
              <a:t>MBON All Hands and strategic planning meeting - hosted by NASA May 1, 2020</a:t>
            </a:r>
            <a:endParaRPr sz="1600">
              <a:solidFill>
                <a:schemeClr val="dk2"/>
              </a:solidFill>
              <a:latin typeface="Century Gothic"/>
              <a:ea typeface="Century Gothic"/>
              <a:cs typeface="Century Gothic"/>
              <a:sym typeface="Century Gothic"/>
            </a:endParaRPr>
          </a:p>
          <a:p>
            <a:pPr marL="914400" lvl="1" indent="-330200" algn="l" rtl="0">
              <a:lnSpc>
                <a:spcPct val="100000"/>
              </a:lnSpc>
              <a:spcBef>
                <a:spcPts val="400"/>
              </a:spcBef>
              <a:spcAft>
                <a:spcPts val="0"/>
              </a:spcAft>
              <a:buSzPts val="1600"/>
              <a:buFont typeface="Century Gothic"/>
              <a:buChar char="○"/>
            </a:pPr>
            <a:r>
              <a:rPr lang="en-US" sz="1600">
                <a:solidFill>
                  <a:schemeClr val="dk2"/>
                </a:solidFill>
                <a:latin typeface="Century Gothic"/>
                <a:ea typeface="Century Gothic"/>
                <a:cs typeface="Century Gothic"/>
                <a:sym typeface="Century Gothic"/>
              </a:rPr>
              <a:t>Continuing strong global engagement including the UN Ocean Decade</a:t>
            </a:r>
            <a:endParaRPr sz="2000" b="1">
              <a:latin typeface="Century Gothic"/>
              <a:ea typeface="Century Gothic"/>
              <a:cs typeface="Century Gothic"/>
              <a:sym typeface="Century Gothic"/>
            </a:endParaRPr>
          </a:p>
        </p:txBody>
      </p:sp>
      <p:sp>
        <p:nvSpPr>
          <p:cNvPr id="489" name="Google Shape;489;p67"/>
          <p:cNvSpPr txBox="1">
            <a:spLocks noGrp="1"/>
          </p:cNvSpPr>
          <p:nvPr>
            <p:ph type="sldNum" idx="12"/>
          </p:nvPr>
        </p:nvSpPr>
        <p:spPr>
          <a:xfrm>
            <a:off x="812800" y="6356350"/>
            <a:ext cx="13548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17</a:t>
            </a:fld>
            <a:endParaRPr/>
          </a:p>
        </p:txBody>
      </p:sp>
      <p:pic>
        <p:nvPicPr>
          <p:cNvPr id="490" name="Google Shape;490;p6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819241" y="5351300"/>
            <a:ext cx="1099038" cy="914401"/>
          </a:xfrm>
          <a:prstGeom prst="rect">
            <a:avLst/>
          </a:prstGeom>
          <a:noFill/>
          <a:ln>
            <a:noFill/>
          </a:ln>
        </p:spPr>
      </p:pic>
      <p:pic>
        <p:nvPicPr>
          <p:cNvPr id="491" name="Google Shape;491;p67"/>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863554" y="5351301"/>
            <a:ext cx="914400" cy="914400"/>
          </a:xfrm>
          <a:prstGeom prst="rect">
            <a:avLst/>
          </a:prstGeom>
          <a:noFill/>
          <a:ln>
            <a:noFill/>
          </a:ln>
        </p:spPr>
      </p:pic>
      <p:pic>
        <p:nvPicPr>
          <p:cNvPr id="492" name="Google Shape;492;p67"/>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2016508" y="5465594"/>
            <a:ext cx="1724298" cy="685800"/>
          </a:xfrm>
          <a:prstGeom prst="rect">
            <a:avLst/>
          </a:prstGeom>
          <a:noFill/>
          <a:ln>
            <a:noFill/>
          </a:ln>
        </p:spPr>
      </p:pic>
      <p:pic>
        <p:nvPicPr>
          <p:cNvPr id="493" name="Google Shape;493;p67"/>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7026925" y="5351288"/>
            <a:ext cx="914400" cy="914400"/>
          </a:xfrm>
          <a:prstGeom prst="rect">
            <a:avLst/>
          </a:prstGeom>
          <a:noFill/>
          <a:ln>
            <a:noFill/>
          </a:ln>
        </p:spPr>
      </p:pic>
      <p:pic>
        <p:nvPicPr>
          <p:cNvPr id="494" name="Google Shape;494;p67"/>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10094350" y="1039849"/>
            <a:ext cx="1869800" cy="1660175"/>
          </a:xfrm>
          <a:prstGeom prst="rect">
            <a:avLst/>
          </a:prstGeom>
          <a:noFill/>
          <a:ln>
            <a:noFill/>
          </a:ln>
        </p:spPr>
      </p:pic>
      <p:pic>
        <p:nvPicPr>
          <p:cNvPr id="495" name="Google Shape;495;p67"/>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8999071" y="4392035"/>
            <a:ext cx="2964526" cy="2057400"/>
          </a:xfrm>
          <a:prstGeom prst="rect">
            <a:avLst/>
          </a:prstGeom>
          <a:noFill/>
          <a:ln>
            <a:noFill/>
          </a:ln>
        </p:spPr>
      </p:pic>
      <p:pic>
        <p:nvPicPr>
          <p:cNvPr id="496" name="Google Shape;496;p67"/>
          <p:cNvPicPr preferRelativeResize="0"/>
          <p:nvPr/>
        </p:nvPicPr>
        <p:blipFill>
          <a:blip r:embed="rId10" cstate="email">
            <a:alphaModFix/>
            <a:extLst>
              <a:ext uri="{28A0092B-C50C-407E-A947-70E740481C1C}">
                <a14:useLocalDpi xmlns:a14="http://schemas.microsoft.com/office/drawing/2010/main"/>
              </a:ext>
            </a:extLst>
          </a:blip>
          <a:stretch>
            <a:fillRect/>
          </a:stretch>
        </p:blipFill>
        <p:spPr>
          <a:xfrm>
            <a:off x="4900688" y="5351300"/>
            <a:ext cx="2003482" cy="914400"/>
          </a:xfrm>
          <a:prstGeom prst="rect">
            <a:avLst/>
          </a:prstGeom>
          <a:noFill/>
          <a:ln>
            <a:noFill/>
          </a:ln>
        </p:spPr>
      </p:pic>
      <p:pic>
        <p:nvPicPr>
          <p:cNvPr id="497" name="Google Shape;497;p67"/>
          <p:cNvPicPr preferRelativeResize="0"/>
          <p:nvPr/>
        </p:nvPicPr>
        <p:blipFill>
          <a:blip r:embed="rId11" cstate="email">
            <a:alphaModFix/>
            <a:extLst>
              <a:ext uri="{28A0092B-C50C-407E-A947-70E740481C1C}">
                <a14:useLocalDpi xmlns:a14="http://schemas.microsoft.com/office/drawing/2010/main"/>
              </a:ext>
            </a:extLst>
          </a:blip>
          <a:stretch>
            <a:fillRect/>
          </a:stretch>
        </p:blipFill>
        <p:spPr>
          <a:xfrm>
            <a:off x="8993530" y="2856962"/>
            <a:ext cx="2975608" cy="137813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68"/>
          <p:cNvSpPr txBox="1">
            <a:spLocks noGrp="1"/>
          </p:cNvSpPr>
          <p:nvPr>
            <p:ph type="sldNum" idx="12"/>
          </p:nvPr>
        </p:nvSpPr>
        <p:spPr>
          <a:xfrm>
            <a:off x="427892" y="6394849"/>
            <a:ext cx="410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pic>
        <p:nvPicPr>
          <p:cNvPr id="503" name="Google Shape;503;p6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12191394" cy="633046"/>
          </a:xfrm>
          <a:prstGeom prst="rect">
            <a:avLst/>
          </a:prstGeom>
          <a:noFill/>
          <a:ln>
            <a:noFill/>
          </a:ln>
        </p:spPr>
      </p:pic>
      <p:sp>
        <p:nvSpPr>
          <p:cNvPr id="504" name="Google Shape;504;p68"/>
          <p:cNvSpPr txBox="1">
            <a:spLocks noGrp="1"/>
          </p:cNvSpPr>
          <p:nvPr>
            <p:ph type="title"/>
          </p:nvPr>
        </p:nvSpPr>
        <p:spPr>
          <a:xfrm>
            <a:off x="0" y="81250"/>
            <a:ext cx="12191400" cy="474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FY2020 IOOS Highlights</a:t>
            </a:r>
            <a:endParaRPr/>
          </a:p>
          <a:p>
            <a:pPr marL="0" lvl="0" indent="0" algn="l" rtl="0">
              <a:spcBef>
                <a:spcPts val="0"/>
              </a:spcBef>
              <a:spcAft>
                <a:spcPts val="0"/>
              </a:spcAft>
              <a:buNone/>
            </a:pPr>
            <a:endParaRPr/>
          </a:p>
        </p:txBody>
      </p:sp>
      <p:sp>
        <p:nvSpPr>
          <p:cNvPr id="505" name="Google Shape;505;p68"/>
          <p:cNvSpPr txBox="1"/>
          <p:nvPr/>
        </p:nvSpPr>
        <p:spPr>
          <a:xfrm>
            <a:off x="262000" y="804275"/>
            <a:ext cx="9083400" cy="5664900"/>
          </a:xfrm>
          <a:prstGeom prst="rect">
            <a:avLst/>
          </a:prstGeom>
          <a:noFill/>
          <a:ln>
            <a:noFill/>
          </a:ln>
        </p:spPr>
        <p:txBody>
          <a:bodyPr spcFirstLastPara="1" wrap="square" lIns="91425" tIns="45700" rIns="91425" bIns="45700" anchor="t" anchorCtr="0">
            <a:noAutofit/>
          </a:bodyPr>
          <a:lstStyle/>
          <a:p>
            <a:pPr marL="0" lvl="0" indent="0" algn="l" rtl="0">
              <a:spcBef>
                <a:spcPts val="400"/>
              </a:spcBef>
              <a:spcAft>
                <a:spcPts val="0"/>
              </a:spcAft>
              <a:buNone/>
            </a:pPr>
            <a:r>
              <a:rPr lang="en-US" sz="2200" b="1">
                <a:solidFill>
                  <a:srgbClr val="053285"/>
                </a:solidFill>
                <a:latin typeface="Century Gothic"/>
                <a:ea typeface="Century Gothic"/>
                <a:cs typeface="Century Gothic"/>
                <a:sym typeface="Century Gothic"/>
              </a:rPr>
              <a:t>Implementing IOOS</a:t>
            </a:r>
            <a:endParaRPr sz="2200" b="1">
              <a:solidFill>
                <a:srgbClr val="053285"/>
              </a:solidFill>
              <a:latin typeface="Century Gothic"/>
              <a:ea typeface="Century Gothic"/>
              <a:cs typeface="Century Gothic"/>
              <a:sym typeface="Century Gothic"/>
            </a:endParaRPr>
          </a:p>
          <a:p>
            <a:pPr marL="457200" lvl="0" indent="-368300" algn="l" rtl="0">
              <a:spcBef>
                <a:spcPts val="400"/>
              </a:spcBef>
              <a:spcAft>
                <a:spcPts val="0"/>
              </a:spcAft>
              <a:buClr>
                <a:srgbClr val="053285"/>
              </a:buClr>
              <a:buSzPts val="2200"/>
              <a:buChar char="●"/>
            </a:pPr>
            <a:r>
              <a:rPr lang="en-US" sz="2200">
                <a:solidFill>
                  <a:srgbClr val="053285"/>
                </a:solidFill>
                <a:latin typeface="Century Gothic"/>
                <a:ea typeface="Century Gothic"/>
                <a:cs typeface="Century Gothic"/>
                <a:sym typeface="Century Gothic"/>
              </a:rPr>
              <a:t>CENOTE Act 2018 (Commercial Engagement Through Ocean Technology Act)</a:t>
            </a:r>
            <a:endParaRPr sz="2200">
              <a:solidFill>
                <a:srgbClr val="053285"/>
              </a:solidFill>
              <a:latin typeface="Century Gothic"/>
              <a:ea typeface="Century Gothic"/>
              <a:cs typeface="Century Gothic"/>
              <a:sym typeface="Century Gothic"/>
            </a:endParaRPr>
          </a:p>
          <a:p>
            <a:pPr marL="457200" lvl="0" indent="-368300" algn="l" rtl="0">
              <a:spcBef>
                <a:spcPts val="0"/>
              </a:spcBef>
              <a:spcAft>
                <a:spcPts val="0"/>
              </a:spcAft>
              <a:buClr>
                <a:schemeClr val="dk2"/>
              </a:buClr>
              <a:buSzPts val="2200"/>
              <a:buChar char="●"/>
            </a:pPr>
            <a:r>
              <a:rPr lang="en-US" sz="2200">
                <a:solidFill>
                  <a:schemeClr val="dk2"/>
                </a:solidFill>
                <a:latin typeface="Century Gothic"/>
                <a:ea typeface="Century Gothic"/>
                <a:cs typeface="Century Gothic"/>
                <a:sym typeface="Century Gothic"/>
              </a:rPr>
              <a:t>Weather Research and Forecasting Innovation Act 2017&amp;19</a:t>
            </a:r>
            <a:endParaRPr sz="2200">
              <a:solidFill>
                <a:srgbClr val="053285"/>
              </a:solidFill>
              <a:latin typeface="Century Gothic"/>
              <a:ea typeface="Century Gothic"/>
              <a:cs typeface="Century Gothic"/>
              <a:sym typeface="Century Gothic"/>
            </a:endParaRPr>
          </a:p>
          <a:p>
            <a:pPr marL="457200" lvl="0" indent="-368300" algn="l" rtl="0">
              <a:spcBef>
                <a:spcPts val="0"/>
              </a:spcBef>
              <a:spcAft>
                <a:spcPts val="0"/>
              </a:spcAft>
              <a:buClr>
                <a:srgbClr val="053285"/>
              </a:buClr>
              <a:buSzPts val="2200"/>
              <a:buChar char="●"/>
            </a:pPr>
            <a:r>
              <a:rPr lang="en-US" sz="2200">
                <a:solidFill>
                  <a:srgbClr val="053285"/>
                </a:solidFill>
                <a:latin typeface="Century Gothic"/>
                <a:ea typeface="Century Gothic"/>
                <a:cs typeface="Century Gothic"/>
                <a:sym typeface="Century Gothic"/>
              </a:rPr>
              <a:t>NOAA Water Initiative</a:t>
            </a:r>
            <a:endParaRPr sz="2200">
              <a:solidFill>
                <a:srgbClr val="053285"/>
              </a:solidFill>
              <a:latin typeface="Century Gothic"/>
              <a:ea typeface="Century Gothic"/>
              <a:cs typeface="Century Gothic"/>
              <a:sym typeface="Century Gothic"/>
            </a:endParaRPr>
          </a:p>
          <a:p>
            <a:pPr marL="457200" lvl="0" indent="-368300" algn="l" rtl="0">
              <a:spcBef>
                <a:spcPts val="0"/>
              </a:spcBef>
              <a:spcAft>
                <a:spcPts val="0"/>
              </a:spcAft>
              <a:buClr>
                <a:srgbClr val="053285"/>
              </a:buClr>
              <a:buSzPts val="2200"/>
              <a:buFont typeface="Century Gothic"/>
              <a:buChar char="●"/>
            </a:pPr>
            <a:r>
              <a:rPr lang="en-US" sz="2200">
                <a:solidFill>
                  <a:srgbClr val="053285"/>
                </a:solidFill>
                <a:latin typeface="Century Gothic"/>
                <a:ea typeface="Century Gothic"/>
                <a:cs typeface="Century Gothic"/>
                <a:sym typeface="Century Gothic"/>
              </a:rPr>
              <a:t>Blue Economy - Ocean Enterprise Study</a:t>
            </a:r>
            <a:endParaRPr sz="2200">
              <a:solidFill>
                <a:srgbClr val="053285"/>
              </a:solidFill>
              <a:latin typeface="Century Gothic"/>
              <a:ea typeface="Century Gothic"/>
              <a:cs typeface="Century Gothic"/>
              <a:sym typeface="Century Gothic"/>
            </a:endParaRPr>
          </a:p>
          <a:p>
            <a:pPr marL="0" lvl="0" indent="0" algn="l" rtl="0">
              <a:spcBef>
                <a:spcPts val="400"/>
              </a:spcBef>
              <a:spcAft>
                <a:spcPts val="0"/>
              </a:spcAft>
              <a:buNone/>
            </a:pPr>
            <a:endParaRPr sz="2200">
              <a:solidFill>
                <a:srgbClr val="053285"/>
              </a:solidFill>
              <a:latin typeface="Century Gothic"/>
              <a:ea typeface="Century Gothic"/>
              <a:cs typeface="Century Gothic"/>
              <a:sym typeface="Century Gothic"/>
            </a:endParaRPr>
          </a:p>
          <a:p>
            <a:pPr marL="0" lvl="0" indent="0" algn="l" rtl="0">
              <a:spcBef>
                <a:spcPts val="400"/>
              </a:spcBef>
              <a:spcAft>
                <a:spcPts val="0"/>
              </a:spcAft>
              <a:buNone/>
            </a:pPr>
            <a:r>
              <a:rPr lang="en-US" sz="2200" b="1">
                <a:solidFill>
                  <a:srgbClr val="053285"/>
                </a:solidFill>
                <a:latin typeface="Century Gothic"/>
                <a:ea typeface="Century Gothic"/>
                <a:cs typeface="Century Gothic"/>
                <a:sym typeface="Century Gothic"/>
              </a:rPr>
              <a:t>Research and Development</a:t>
            </a:r>
            <a:endParaRPr sz="2200" b="1">
              <a:solidFill>
                <a:srgbClr val="053285"/>
              </a:solidFill>
              <a:latin typeface="Century Gothic"/>
              <a:ea typeface="Century Gothic"/>
              <a:cs typeface="Century Gothic"/>
              <a:sym typeface="Century Gothic"/>
            </a:endParaRPr>
          </a:p>
          <a:p>
            <a:pPr marL="457200" lvl="0" indent="-368300" algn="l" rtl="0">
              <a:spcBef>
                <a:spcPts val="400"/>
              </a:spcBef>
              <a:spcAft>
                <a:spcPts val="0"/>
              </a:spcAft>
              <a:buClr>
                <a:srgbClr val="053285"/>
              </a:buClr>
              <a:buSzPts val="2200"/>
              <a:buChar char="●"/>
            </a:pPr>
            <a:r>
              <a:rPr lang="en-US" sz="2200">
                <a:solidFill>
                  <a:srgbClr val="053285"/>
                </a:solidFill>
                <a:latin typeface="Century Gothic"/>
                <a:ea typeface="Century Gothic"/>
                <a:cs typeface="Century Gothic"/>
                <a:sym typeface="Century Gothic"/>
              </a:rPr>
              <a:t>Coastal and Ocean Modeling Testbed (COMT) - Water Modeling, Forecasting, and Prediction</a:t>
            </a:r>
            <a:endParaRPr sz="2200">
              <a:solidFill>
                <a:srgbClr val="053285"/>
              </a:solidFill>
              <a:latin typeface="Century Gothic"/>
              <a:ea typeface="Century Gothic"/>
              <a:cs typeface="Century Gothic"/>
              <a:sym typeface="Century Gothic"/>
            </a:endParaRPr>
          </a:p>
          <a:p>
            <a:pPr marL="457200" lvl="0" indent="-368300" algn="l" rtl="0">
              <a:spcBef>
                <a:spcPts val="0"/>
              </a:spcBef>
              <a:spcAft>
                <a:spcPts val="0"/>
              </a:spcAft>
              <a:buClr>
                <a:srgbClr val="053285"/>
              </a:buClr>
              <a:buSzPts val="2200"/>
              <a:buFont typeface="Century Gothic"/>
              <a:buChar char="●"/>
            </a:pPr>
            <a:r>
              <a:rPr lang="en-US" sz="2200">
                <a:solidFill>
                  <a:srgbClr val="053285"/>
                </a:solidFill>
                <a:latin typeface="Century Gothic"/>
                <a:ea typeface="Century Gothic"/>
                <a:cs typeface="Century Gothic"/>
                <a:sym typeface="Century Gothic"/>
              </a:rPr>
              <a:t>Ocean Technology Transition - New Project Awards- FY2020</a:t>
            </a:r>
            <a:endParaRPr sz="2200">
              <a:solidFill>
                <a:srgbClr val="053285"/>
              </a:solidFill>
              <a:latin typeface="Century Gothic"/>
              <a:ea typeface="Century Gothic"/>
              <a:cs typeface="Century Gothic"/>
              <a:sym typeface="Century Gothic"/>
            </a:endParaRPr>
          </a:p>
          <a:p>
            <a:pPr marL="457200" lvl="0" indent="-368300" algn="l" rtl="0">
              <a:spcBef>
                <a:spcPts val="0"/>
              </a:spcBef>
              <a:spcAft>
                <a:spcPts val="0"/>
              </a:spcAft>
              <a:buClr>
                <a:schemeClr val="dk2"/>
              </a:buClr>
              <a:buSzPts val="2200"/>
              <a:buChar char="●"/>
            </a:pPr>
            <a:r>
              <a:rPr lang="en-US" sz="2200">
                <a:solidFill>
                  <a:schemeClr val="dk2"/>
                </a:solidFill>
                <a:latin typeface="Century Gothic"/>
                <a:ea typeface="Century Gothic"/>
                <a:cs typeface="Century Gothic"/>
                <a:sym typeface="Century Gothic"/>
              </a:rPr>
              <a:t>Research and Innovation Workshops </a:t>
            </a:r>
            <a:endParaRPr sz="2200">
              <a:solidFill>
                <a:srgbClr val="053285"/>
              </a:solidFill>
              <a:latin typeface="Century Gothic"/>
              <a:ea typeface="Century Gothic"/>
              <a:cs typeface="Century Gothic"/>
              <a:sym typeface="Century Gothic"/>
            </a:endParaRPr>
          </a:p>
          <a:p>
            <a:pPr marL="0" lvl="0" indent="0" algn="l" rtl="0">
              <a:spcBef>
                <a:spcPts val="400"/>
              </a:spcBef>
              <a:spcAft>
                <a:spcPts val="0"/>
              </a:spcAft>
              <a:buNone/>
            </a:pPr>
            <a:endParaRPr sz="2200">
              <a:solidFill>
                <a:srgbClr val="053285"/>
              </a:solidFill>
              <a:latin typeface="Century Gothic"/>
              <a:ea typeface="Century Gothic"/>
              <a:cs typeface="Century Gothic"/>
              <a:sym typeface="Century Gothic"/>
            </a:endParaRPr>
          </a:p>
          <a:p>
            <a:pPr marL="0" lvl="0" indent="0" algn="l" rtl="0">
              <a:spcBef>
                <a:spcPts val="400"/>
              </a:spcBef>
              <a:spcAft>
                <a:spcPts val="0"/>
              </a:spcAft>
              <a:buNone/>
            </a:pPr>
            <a:endParaRPr sz="2400">
              <a:solidFill>
                <a:srgbClr val="053285"/>
              </a:solidFill>
              <a:latin typeface="Century Gothic"/>
              <a:ea typeface="Century Gothic"/>
              <a:cs typeface="Century Gothic"/>
              <a:sym typeface="Century Gothic"/>
            </a:endParaRPr>
          </a:p>
        </p:txBody>
      </p:sp>
      <p:pic>
        <p:nvPicPr>
          <p:cNvPr id="506" name="Google Shape;506;p6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928848" y="2573958"/>
            <a:ext cx="2971800" cy="1783080"/>
          </a:xfrm>
          <a:prstGeom prst="rect">
            <a:avLst/>
          </a:prstGeom>
          <a:noFill/>
          <a:ln>
            <a:noFill/>
          </a:ln>
        </p:spPr>
      </p:pic>
      <p:pic>
        <p:nvPicPr>
          <p:cNvPr id="507" name="Google Shape;507;p6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928848" y="4481754"/>
            <a:ext cx="2971800" cy="1913096"/>
          </a:xfrm>
          <a:prstGeom prst="rect">
            <a:avLst/>
          </a:prstGeom>
          <a:noFill/>
          <a:ln>
            <a:noFill/>
          </a:ln>
        </p:spPr>
      </p:pic>
      <p:pic>
        <p:nvPicPr>
          <p:cNvPr id="508" name="Google Shape;508;p68"/>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9637650" y="221750"/>
            <a:ext cx="1657350" cy="2286000"/>
          </a:xfrm>
          <a:prstGeom prst="rect">
            <a:avLst/>
          </a:prstGeom>
          <a:noFill/>
          <a:ln w="9525" cap="flat" cmpd="sng">
            <a:solidFill>
              <a:srgbClr val="0944A1"/>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69"/>
          <p:cNvSpPr txBox="1">
            <a:spLocks noGrp="1"/>
          </p:cNvSpPr>
          <p:nvPr>
            <p:ph type="sldNum" idx="12"/>
          </p:nvPr>
        </p:nvSpPr>
        <p:spPr>
          <a:xfrm>
            <a:off x="427892" y="6394849"/>
            <a:ext cx="410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pic>
        <p:nvPicPr>
          <p:cNvPr id="514" name="Google Shape;514;p6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12191394" cy="633046"/>
          </a:xfrm>
          <a:prstGeom prst="rect">
            <a:avLst/>
          </a:prstGeom>
          <a:noFill/>
          <a:ln>
            <a:noFill/>
          </a:ln>
        </p:spPr>
      </p:pic>
      <p:sp>
        <p:nvSpPr>
          <p:cNvPr id="515" name="Google Shape;515;p69"/>
          <p:cNvSpPr txBox="1">
            <a:spLocks noGrp="1"/>
          </p:cNvSpPr>
          <p:nvPr>
            <p:ph type="title"/>
          </p:nvPr>
        </p:nvSpPr>
        <p:spPr>
          <a:xfrm>
            <a:off x="0" y="81250"/>
            <a:ext cx="12191400" cy="4746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2900">
                <a:solidFill>
                  <a:srgbClr val="F5F5F5"/>
                </a:solidFill>
              </a:rPr>
              <a:t>U.S. IOOS Enacted and President’s Budgets FY04-20</a:t>
            </a:r>
            <a:endParaRPr>
              <a:solidFill>
                <a:srgbClr val="F5F5F5"/>
              </a:solidFill>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pic>
        <p:nvPicPr>
          <p:cNvPr id="516" name="Google Shape;516;p6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1750" y="515937"/>
            <a:ext cx="11828464" cy="6080126"/>
          </a:xfrm>
          <a:prstGeom prst="rect">
            <a:avLst/>
          </a:prstGeom>
          <a:noFill/>
          <a:ln>
            <a:noFill/>
          </a:ln>
        </p:spPr>
      </p:pic>
      <p:sp>
        <p:nvSpPr>
          <p:cNvPr id="517" name="Google Shape;517;p69"/>
          <p:cNvSpPr txBox="1"/>
          <p:nvPr/>
        </p:nvSpPr>
        <p:spPr>
          <a:xfrm>
            <a:off x="1354025" y="6015350"/>
            <a:ext cx="9183900" cy="744600"/>
          </a:xfrm>
          <a:prstGeom prst="rect">
            <a:avLst/>
          </a:prstGeom>
          <a:noFill/>
          <a:ln>
            <a:noFill/>
          </a:ln>
        </p:spPr>
        <p:txBody>
          <a:bodyPr spcFirstLastPara="1" wrap="square" lIns="91425" tIns="45700" rIns="91425" bIns="45700" anchor="t" anchorCtr="0">
            <a:noAutofit/>
          </a:bodyPr>
          <a:lstStyle/>
          <a:p>
            <a:pPr marL="457200" marR="0" lvl="0" indent="-298450" algn="l" rtl="0">
              <a:lnSpc>
                <a:spcPct val="109090"/>
              </a:lnSpc>
              <a:spcBef>
                <a:spcPts val="0"/>
              </a:spcBef>
              <a:spcAft>
                <a:spcPts val="0"/>
              </a:spcAft>
              <a:buClr>
                <a:srgbClr val="000000"/>
              </a:buClr>
              <a:buSzPts val="1100"/>
              <a:buFont typeface="Century Gothic"/>
              <a:buChar char="●"/>
            </a:pPr>
            <a:r>
              <a:rPr lang="en-US" sz="1100" b="0" i="0" u="none" strike="noStrike" cap="none">
                <a:solidFill>
                  <a:srgbClr val="000000"/>
                </a:solidFill>
                <a:latin typeface="Century Gothic"/>
                <a:ea typeface="Century Gothic"/>
                <a:cs typeface="Century Gothic"/>
                <a:sym typeface="Century Gothic"/>
              </a:rPr>
              <a:t>NOAA National Ocean Service - Navigation, Observations, and Positioning: ‘National IOOS’ component FY20 Omnibus  $6.9M &amp; ‘Regional IOOS Observations’ $39M </a:t>
            </a:r>
            <a:endParaRPr/>
          </a:p>
          <a:p>
            <a:pPr marL="457200" marR="0" lvl="0" indent="-298450" algn="l" rtl="0">
              <a:lnSpc>
                <a:spcPct val="109090"/>
              </a:lnSpc>
              <a:spcBef>
                <a:spcPts val="0"/>
              </a:spcBef>
              <a:spcAft>
                <a:spcPts val="0"/>
              </a:spcAft>
              <a:buClr>
                <a:srgbClr val="000000"/>
              </a:buClr>
              <a:buSzPts val="1100"/>
              <a:buFont typeface="Century Gothic"/>
              <a:buChar char="●"/>
            </a:pPr>
            <a:r>
              <a:rPr lang="en-US" sz="1100" b="0" i="0" u="none" strike="noStrike" cap="none">
                <a:solidFill>
                  <a:srgbClr val="000000"/>
                </a:solidFill>
                <a:latin typeface="Century Gothic"/>
                <a:ea typeface="Century Gothic"/>
                <a:cs typeface="Century Gothic"/>
                <a:sym typeface="Century Gothic"/>
              </a:rPr>
              <a:t>‘Request’ = the President’s Budget Request – ‘Enacted’ levels are post rescission totals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5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1184032"/>
            <a:ext cx="12192000" cy="4467178"/>
          </a:xfrm>
          <a:prstGeom prst="rect">
            <a:avLst/>
          </a:prstGeom>
          <a:noFill/>
          <a:ln>
            <a:noFill/>
          </a:ln>
        </p:spPr>
      </p:pic>
      <p:sp>
        <p:nvSpPr>
          <p:cNvPr id="282" name="Google Shape;282;p52"/>
          <p:cNvSpPr/>
          <p:nvPr/>
        </p:nvSpPr>
        <p:spPr>
          <a:xfrm>
            <a:off x="8991600" y="4501663"/>
            <a:ext cx="3200400" cy="804672"/>
          </a:xfrm>
          <a:prstGeom prst="rect">
            <a:avLst/>
          </a:prstGeom>
          <a:solidFill>
            <a:srgbClr val="1692B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1692B1"/>
              </a:solidFill>
              <a:latin typeface="Century Gothic"/>
              <a:ea typeface="Century Gothic"/>
              <a:cs typeface="Century Gothic"/>
              <a:sym typeface="Century Gothic"/>
            </a:endParaRPr>
          </a:p>
        </p:txBody>
      </p:sp>
      <p:pic>
        <p:nvPicPr>
          <p:cNvPr id="283" name="Google Shape;283;p5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193350" y="4701575"/>
            <a:ext cx="2796899" cy="404847"/>
          </a:xfrm>
          <a:prstGeom prst="rect">
            <a:avLst/>
          </a:prstGeom>
          <a:noFill/>
          <a:ln>
            <a:noFill/>
          </a:ln>
        </p:spPr>
      </p:pic>
      <p:sp>
        <p:nvSpPr>
          <p:cNvPr id="284" name="Google Shape;284;p52"/>
          <p:cNvSpPr txBox="1">
            <a:spLocks noGrp="1"/>
          </p:cNvSpPr>
          <p:nvPr>
            <p:ph type="ctrTitle"/>
          </p:nvPr>
        </p:nvSpPr>
        <p:spPr>
          <a:xfrm>
            <a:off x="838200" y="2497388"/>
            <a:ext cx="8951976" cy="75895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F5F5F5"/>
              </a:buClr>
              <a:buSzPts val="3200"/>
              <a:buFont typeface="Arial"/>
              <a:buNone/>
            </a:pPr>
            <a:r>
              <a:rPr lang="en-US" sz="3200">
                <a:solidFill>
                  <a:srgbClr val="F5F5F5"/>
                </a:solidFill>
              </a:rPr>
              <a:t>U.S. IOOS 2019 Annual Report</a:t>
            </a:r>
            <a:endParaRPr/>
          </a:p>
        </p:txBody>
      </p:sp>
      <p:sp>
        <p:nvSpPr>
          <p:cNvPr id="285" name="Google Shape;285;p52"/>
          <p:cNvSpPr txBox="1">
            <a:spLocks noGrp="1"/>
          </p:cNvSpPr>
          <p:nvPr>
            <p:ph type="subTitle" idx="1"/>
          </p:nvPr>
        </p:nvSpPr>
        <p:spPr>
          <a:xfrm>
            <a:off x="838200" y="3256356"/>
            <a:ext cx="8952000" cy="717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187F9F"/>
              </a:buClr>
              <a:buSzPts val="2000"/>
              <a:buFont typeface="Arial"/>
              <a:buNone/>
            </a:pPr>
            <a:r>
              <a:rPr lang="en-US">
                <a:solidFill>
                  <a:srgbClr val="187F9F"/>
                </a:solidFill>
              </a:rPr>
              <a:t>IOOC Monthly Meeting</a:t>
            </a:r>
            <a:endParaRPr>
              <a:solidFill>
                <a:srgbClr val="187F9F"/>
              </a:solidFill>
            </a:endParaRPr>
          </a:p>
          <a:p>
            <a:pPr marL="0" lvl="0" indent="0" algn="l" rtl="0">
              <a:lnSpc>
                <a:spcPct val="100000"/>
              </a:lnSpc>
              <a:spcBef>
                <a:spcPts val="0"/>
              </a:spcBef>
              <a:spcAft>
                <a:spcPts val="0"/>
              </a:spcAft>
              <a:buClr>
                <a:srgbClr val="187F9F"/>
              </a:buClr>
              <a:buSzPts val="2000"/>
              <a:buFont typeface="Arial"/>
              <a:buNone/>
            </a:pPr>
            <a:r>
              <a:rPr lang="en-US">
                <a:solidFill>
                  <a:srgbClr val="187F9F"/>
                </a:solidFill>
              </a:rPr>
              <a:t>January 27, 2020 | Carl Gouldman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70"/>
          <p:cNvSpPr txBox="1">
            <a:spLocks noGrp="1"/>
          </p:cNvSpPr>
          <p:nvPr>
            <p:ph type="title"/>
          </p:nvPr>
        </p:nvSpPr>
        <p:spPr>
          <a:xfrm>
            <a:off x="5805" y="17417"/>
            <a:ext cx="12186000" cy="59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IOOS at OceanObs’19</a:t>
            </a:r>
            <a:endParaRPr/>
          </a:p>
        </p:txBody>
      </p:sp>
      <p:sp>
        <p:nvSpPr>
          <p:cNvPr id="524" name="Google Shape;524;p70"/>
          <p:cNvSpPr txBox="1">
            <a:spLocks noGrp="1"/>
          </p:cNvSpPr>
          <p:nvPr>
            <p:ph type="body" idx="1"/>
          </p:nvPr>
        </p:nvSpPr>
        <p:spPr>
          <a:xfrm>
            <a:off x="1400300" y="671425"/>
            <a:ext cx="9819900" cy="1152300"/>
          </a:xfrm>
          <a:prstGeom prst="rect">
            <a:avLst/>
          </a:prstGeom>
        </p:spPr>
        <p:txBody>
          <a:bodyPr spcFirstLastPara="1" wrap="square" lIns="91425" tIns="45700" rIns="91425" bIns="45700" anchor="t" anchorCtr="0">
            <a:noAutofit/>
          </a:bodyPr>
          <a:lstStyle/>
          <a:p>
            <a:pPr marL="457200" lvl="0" indent="-368300" algn="l" rtl="0">
              <a:spcBef>
                <a:spcPts val="360"/>
              </a:spcBef>
              <a:spcAft>
                <a:spcPts val="0"/>
              </a:spcAft>
              <a:buClr>
                <a:schemeClr val="dk2"/>
              </a:buClr>
              <a:buSzPts val="2200"/>
              <a:buFont typeface="Century Gothic"/>
              <a:buChar char="➢"/>
            </a:pPr>
            <a:r>
              <a:rPr lang="en-US" sz="2200">
                <a:solidFill>
                  <a:schemeClr val="dk2"/>
                </a:solidFill>
                <a:latin typeface="Century Gothic"/>
                <a:ea typeface="Century Gothic"/>
                <a:cs typeface="Century Gothic"/>
                <a:sym typeface="Century Gothic"/>
              </a:rPr>
              <a:t>31 Community White Papers published in Frontiers in Marine Science</a:t>
            </a:r>
            <a:endParaRPr sz="2200">
              <a:solidFill>
                <a:schemeClr val="dk2"/>
              </a:solidFill>
              <a:latin typeface="Century Gothic"/>
              <a:ea typeface="Century Gothic"/>
              <a:cs typeface="Century Gothic"/>
              <a:sym typeface="Century Gothic"/>
            </a:endParaRPr>
          </a:p>
          <a:p>
            <a:pPr marL="457200" lvl="0" indent="-368300" algn="l" rtl="0">
              <a:spcBef>
                <a:spcPts val="0"/>
              </a:spcBef>
              <a:spcAft>
                <a:spcPts val="0"/>
              </a:spcAft>
              <a:buClr>
                <a:schemeClr val="dk2"/>
              </a:buClr>
              <a:buSzPts val="2200"/>
              <a:buFont typeface="Century Gothic"/>
              <a:buChar char="➢"/>
            </a:pPr>
            <a:r>
              <a:rPr lang="en-US" sz="2200">
                <a:solidFill>
                  <a:schemeClr val="dk2"/>
                </a:solidFill>
                <a:latin typeface="Century Gothic"/>
                <a:ea typeface="Century Gothic"/>
                <a:cs typeface="Century Gothic"/>
                <a:sym typeface="Century Gothic"/>
              </a:rPr>
              <a:t>Hosted 26 lightning talks in the IOOS Exhibit Booth</a:t>
            </a:r>
            <a:endParaRPr sz="2200">
              <a:solidFill>
                <a:schemeClr val="dk2"/>
              </a:solidFill>
              <a:latin typeface="Century Gothic"/>
              <a:ea typeface="Century Gothic"/>
              <a:cs typeface="Century Gothic"/>
              <a:sym typeface="Century Gothic"/>
            </a:endParaRPr>
          </a:p>
          <a:p>
            <a:pPr marL="457200" lvl="0" indent="-368300" algn="l" rtl="0">
              <a:spcBef>
                <a:spcPts val="0"/>
              </a:spcBef>
              <a:spcAft>
                <a:spcPts val="0"/>
              </a:spcAft>
              <a:buClr>
                <a:schemeClr val="dk2"/>
              </a:buClr>
              <a:buSzPts val="2200"/>
              <a:buFont typeface="Century Gothic"/>
              <a:buChar char="➢"/>
            </a:pPr>
            <a:r>
              <a:rPr lang="en-US" sz="2200">
                <a:solidFill>
                  <a:schemeClr val="dk2"/>
                </a:solidFill>
                <a:latin typeface="Century Gothic"/>
                <a:ea typeface="Century Gothic"/>
                <a:cs typeface="Century Gothic"/>
                <a:sym typeface="Century Gothic"/>
              </a:rPr>
              <a:t>Celebrated 20 Years of IOOS</a:t>
            </a:r>
            <a:endParaRPr/>
          </a:p>
        </p:txBody>
      </p:sp>
      <p:pic>
        <p:nvPicPr>
          <p:cNvPr id="525" name="Google Shape;525;p7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983850" y="1905425"/>
            <a:ext cx="2740848" cy="3657599"/>
          </a:xfrm>
          <a:prstGeom prst="rect">
            <a:avLst/>
          </a:prstGeom>
          <a:noFill/>
          <a:ln>
            <a:noFill/>
          </a:ln>
        </p:spPr>
      </p:pic>
      <p:pic>
        <p:nvPicPr>
          <p:cNvPr id="526" name="Google Shape;526;p7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79799" y="1905425"/>
            <a:ext cx="3466048" cy="2589723"/>
          </a:xfrm>
          <a:prstGeom prst="rect">
            <a:avLst/>
          </a:prstGeom>
          <a:noFill/>
          <a:ln>
            <a:noFill/>
          </a:ln>
        </p:spPr>
      </p:pic>
      <p:pic>
        <p:nvPicPr>
          <p:cNvPr id="527" name="Google Shape;527;p70"/>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49350" y="671425"/>
            <a:ext cx="1172200" cy="1172200"/>
          </a:xfrm>
          <a:prstGeom prst="rect">
            <a:avLst/>
          </a:prstGeom>
          <a:noFill/>
          <a:ln>
            <a:noFill/>
          </a:ln>
        </p:spPr>
      </p:pic>
      <p:pic>
        <p:nvPicPr>
          <p:cNvPr id="528" name="Google Shape;528;p70"/>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1933965" y="4346713"/>
            <a:ext cx="3657600" cy="2377440"/>
          </a:xfrm>
          <a:prstGeom prst="rect">
            <a:avLst/>
          </a:prstGeom>
          <a:noFill/>
          <a:ln>
            <a:noFill/>
          </a:ln>
        </p:spPr>
      </p:pic>
      <p:pic>
        <p:nvPicPr>
          <p:cNvPr id="529" name="Google Shape;529;p70"/>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4898650" y="1905425"/>
            <a:ext cx="2400300" cy="3200400"/>
          </a:xfrm>
          <a:prstGeom prst="rect">
            <a:avLst/>
          </a:prstGeom>
          <a:noFill/>
          <a:ln>
            <a:noFill/>
          </a:ln>
        </p:spPr>
      </p:pic>
      <p:pic>
        <p:nvPicPr>
          <p:cNvPr id="530" name="Google Shape;530;p70"/>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6944775" y="3027225"/>
            <a:ext cx="2377439" cy="369692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71"/>
          <p:cNvSpPr txBox="1">
            <a:spLocks noGrp="1"/>
          </p:cNvSpPr>
          <p:nvPr>
            <p:ph type="title"/>
          </p:nvPr>
        </p:nvSpPr>
        <p:spPr>
          <a:xfrm>
            <a:off x="5805" y="17417"/>
            <a:ext cx="12186000" cy="59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Regional Ocean and Great Lakes Data Sharing Network</a:t>
            </a:r>
            <a:endParaRPr/>
          </a:p>
        </p:txBody>
      </p:sp>
      <p:pic>
        <p:nvPicPr>
          <p:cNvPr id="537" name="Google Shape;537;p71"/>
          <p:cNvPicPr preferRelativeResize="0"/>
          <p:nvPr/>
        </p:nvPicPr>
        <p:blipFill>
          <a:blip r:embed="rId3">
            <a:alphaModFix/>
          </a:blip>
          <a:stretch>
            <a:fillRect/>
          </a:stretch>
        </p:blipFill>
        <p:spPr>
          <a:xfrm>
            <a:off x="9182550" y="768750"/>
            <a:ext cx="2286000" cy="2286000"/>
          </a:xfrm>
          <a:prstGeom prst="rect">
            <a:avLst/>
          </a:prstGeom>
          <a:noFill/>
          <a:ln>
            <a:noFill/>
          </a:ln>
        </p:spPr>
      </p:pic>
      <p:sp>
        <p:nvSpPr>
          <p:cNvPr id="538" name="Google Shape;538;p71"/>
          <p:cNvSpPr txBox="1"/>
          <p:nvPr/>
        </p:nvSpPr>
        <p:spPr>
          <a:xfrm>
            <a:off x="220875" y="768750"/>
            <a:ext cx="8308500" cy="52860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2"/>
              </a:buClr>
              <a:buSzPts val="1800"/>
              <a:buFont typeface="Century Gothic"/>
              <a:buChar char="●"/>
            </a:pPr>
            <a:r>
              <a:rPr lang="en-US" sz="1800">
                <a:solidFill>
                  <a:schemeClr val="dk2"/>
                </a:solidFill>
                <a:latin typeface="Century Gothic"/>
                <a:ea typeface="Century Gothic"/>
                <a:cs typeface="Century Gothic"/>
                <a:sym typeface="Century Gothic"/>
              </a:rPr>
              <a:t>Initiative to bring together technical staff focused on </a:t>
            </a:r>
            <a:r>
              <a:rPr lang="en-US" sz="1800" b="1">
                <a:solidFill>
                  <a:schemeClr val="dk2"/>
                </a:solidFill>
                <a:latin typeface="Century Gothic"/>
                <a:ea typeface="Century Gothic"/>
                <a:cs typeface="Century Gothic"/>
                <a:sym typeface="Century Gothic"/>
              </a:rPr>
              <a:t>regional data sharing </a:t>
            </a:r>
            <a:r>
              <a:rPr lang="en-US" sz="1800">
                <a:solidFill>
                  <a:schemeClr val="dk2"/>
                </a:solidFill>
                <a:latin typeface="Century Gothic"/>
                <a:ea typeface="Century Gothic"/>
                <a:cs typeface="Century Gothic"/>
                <a:sym typeface="Century Gothic"/>
              </a:rPr>
              <a:t>from regional ocean partnerships, Integrated Ocean Observing System (IOOS) regional associations, and states</a:t>
            </a:r>
            <a:endParaRPr sz="1800">
              <a:solidFill>
                <a:schemeClr val="dk2"/>
              </a:solidFill>
              <a:latin typeface="Century Gothic"/>
              <a:ea typeface="Century Gothic"/>
              <a:cs typeface="Century Gothic"/>
              <a:sym typeface="Century Gothic"/>
            </a:endParaRPr>
          </a:p>
          <a:p>
            <a:pPr marL="457200" lvl="0" indent="0" algn="l" rtl="0">
              <a:spcBef>
                <a:spcPts val="0"/>
              </a:spcBef>
              <a:spcAft>
                <a:spcPts val="0"/>
              </a:spcAft>
              <a:buNone/>
            </a:pPr>
            <a:endParaRPr sz="1800" b="1">
              <a:solidFill>
                <a:schemeClr val="dk2"/>
              </a:solidFill>
              <a:latin typeface="Century Gothic"/>
              <a:ea typeface="Century Gothic"/>
              <a:cs typeface="Century Gothic"/>
              <a:sym typeface="Century Gothic"/>
            </a:endParaRPr>
          </a:p>
          <a:p>
            <a:pPr marL="457200" lvl="0" indent="-342900" algn="l" rtl="0">
              <a:spcBef>
                <a:spcPts val="0"/>
              </a:spcBef>
              <a:spcAft>
                <a:spcPts val="0"/>
              </a:spcAft>
              <a:buClr>
                <a:schemeClr val="dk2"/>
              </a:buClr>
              <a:buSzPts val="1800"/>
              <a:buFont typeface="Century Gothic"/>
              <a:buChar char="●"/>
            </a:pPr>
            <a:r>
              <a:rPr lang="en-US" sz="1800" b="1">
                <a:solidFill>
                  <a:schemeClr val="dk2"/>
                </a:solidFill>
                <a:latin typeface="Century Gothic"/>
                <a:ea typeface="Century Gothic"/>
                <a:cs typeface="Century Gothic"/>
                <a:sym typeface="Century Gothic"/>
              </a:rPr>
              <a:t>Building awareness</a:t>
            </a:r>
            <a:r>
              <a:rPr lang="en-US" sz="1800">
                <a:solidFill>
                  <a:schemeClr val="dk2"/>
                </a:solidFill>
                <a:latin typeface="Century Gothic"/>
                <a:ea typeface="Century Gothic"/>
                <a:cs typeface="Century Gothic"/>
                <a:sym typeface="Century Gothic"/>
              </a:rPr>
              <a:t> of Regional Data Sharing efforts</a:t>
            </a:r>
            <a:endParaRPr sz="1800">
              <a:solidFill>
                <a:schemeClr val="dk2"/>
              </a:solidFill>
              <a:latin typeface="Century Gothic"/>
              <a:ea typeface="Century Gothic"/>
              <a:cs typeface="Century Gothic"/>
              <a:sym typeface="Century Gothic"/>
            </a:endParaRPr>
          </a:p>
          <a:p>
            <a:pPr marL="457200" lvl="0" indent="0" algn="l" rtl="0">
              <a:spcBef>
                <a:spcPts val="0"/>
              </a:spcBef>
              <a:spcAft>
                <a:spcPts val="0"/>
              </a:spcAft>
              <a:buNone/>
            </a:pPr>
            <a:endParaRPr sz="1800">
              <a:solidFill>
                <a:schemeClr val="dk2"/>
              </a:solidFill>
              <a:latin typeface="Century Gothic"/>
              <a:ea typeface="Century Gothic"/>
              <a:cs typeface="Century Gothic"/>
              <a:sym typeface="Century Gothic"/>
            </a:endParaRPr>
          </a:p>
          <a:p>
            <a:pPr marL="457200" lvl="0" indent="-342900" algn="l" rtl="0">
              <a:spcBef>
                <a:spcPts val="0"/>
              </a:spcBef>
              <a:spcAft>
                <a:spcPts val="0"/>
              </a:spcAft>
              <a:buClr>
                <a:schemeClr val="dk2"/>
              </a:buClr>
              <a:buSzPts val="1800"/>
              <a:buFont typeface="Century Gothic"/>
              <a:buChar char="●"/>
            </a:pPr>
            <a:r>
              <a:rPr lang="en-US" sz="1800">
                <a:solidFill>
                  <a:schemeClr val="dk2"/>
                </a:solidFill>
                <a:latin typeface="Century Gothic"/>
                <a:ea typeface="Century Gothic"/>
                <a:cs typeface="Century Gothic"/>
                <a:sym typeface="Century Gothic"/>
              </a:rPr>
              <a:t>Builds on ongoing regional data sharing </a:t>
            </a:r>
            <a:r>
              <a:rPr lang="en-US" sz="1800" b="1">
                <a:solidFill>
                  <a:schemeClr val="dk2"/>
                </a:solidFill>
                <a:latin typeface="Century Gothic"/>
                <a:ea typeface="Century Gothic"/>
                <a:cs typeface="Century Gothic"/>
                <a:sym typeface="Century Gothic"/>
              </a:rPr>
              <a:t>funding</a:t>
            </a:r>
            <a:r>
              <a:rPr lang="en-US" sz="1800">
                <a:solidFill>
                  <a:schemeClr val="dk2"/>
                </a:solidFill>
                <a:latin typeface="Century Gothic"/>
                <a:ea typeface="Century Gothic"/>
                <a:cs typeface="Century Gothic"/>
                <a:sym typeface="Century Gothic"/>
              </a:rPr>
              <a:t> through NOAA OCM and IOOS</a:t>
            </a:r>
            <a:endParaRPr sz="1800">
              <a:solidFill>
                <a:schemeClr val="dk2"/>
              </a:solidFill>
              <a:latin typeface="Century Gothic"/>
              <a:ea typeface="Century Gothic"/>
              <a:cs typeface="Century Gothic"/>
              <a:sym typeface="Century Gothic"/>
            </a:endParaRPr>
          </a:p>
          <a:p>
            <a:pPr marL="457200" lvl="0" indent="0" algn="l" rtl="0">
              <a:spcBef>
                <a:spcPts val="0"/>
              </a:spcBef>
              <a:spcAft>
                <a:spcPts val="0"/>
              </a:spcAft>
              <a:buNone/>
            </a:pPr>
            <a:endParaRPr sz="1800">
              <a:solidFill>
                <a:schemeClr val="dk2"/>
              </a:solidFill>
              <a:latin typeface="Century Gothic"/>
              <a:ea typeface="Century Gothic"/>
              <a:cs typeface="Century Gothic"/>
              <a:sym typeface="Century Gothic"/>
            </a:endParaRPr>
          </a:p>
          <a:p>
            <a:pPr marL="457200" lvl="0" indent="-342900" algn="l" rtl="0">
              <a:spcBef>
                <a:spcPts val="0"/>
              </a:spcBef>
              <a:spcAft>
                <a:spcPts val="0"/>
              </a:spcAft>
              <a:buClr>
                <a:schemeClr val="dk2"/>
              </a:buClr>
              <a:buSzPts val="1800"/>
              <a:buFont typeface="Century Gothic"/>
              <a:buChar char="●"/>
            </a:pPr>
            <a:r>
              <a:rPr lang="en-US" sz="1800" b="1">
                <a:solidFill>
                  <a:schemeClr val="dk2"/>
                </a:solidFill>
                <a:latin typeface="Century Gothic"/>
                <a:ea typeface="Century Gothic"/>
                <a:cs typeface="Century Gothic"/>
                <a:sym typeface="Century Gothic"/>
              </a:rPr>
              <a:t>Workshop held </a:t>
            </a:r>
            <a:r>
              <a:rPr lang="en-US" sz="1800">
                <a:solidFill>
                  <a:schemeClr val="dk2"/>
                </a:solidFill>
                <a:latin typeface="Century Gothic"/>
                <a:ea typeface="Century Gothic"/>
                <a:cs typeface="Century Gothic"/>
                <a:sym typeface="Century Gothic"/>
              </a:rPr>
              <a:t>in November 2019</a:t>
            </a:r>
            <a:endParaRPr sz="1800">
              <a:solidFill>
                <a:schemeClr val="dk2"/>
              </a:solidFill>
              <a:latin typeface="Century Gothic"/>
              <a:ea typeface="Century Gothic"/>
              <a:cs typeface="Century Gothic"/>
              <a:sym typeface="Century Gothic"/>
            </a:endParaRPr>
          </a:p>
          <a:p>
            <a:pPr marL="914400" lvl="1" indent="-342900" algn="l" rtl="0">
              <a:spcBef>
                <a:spcPts val="0"/>
              </a:spcBef>
              <a:spcAft>
                <a:spcPts val="0"/>
              </a:spcAft>
              <a:buClr>
                <a:schemeClr val="dk2"/>
              </a:buClr>
              <a:buSzPts val="1800"/>
              <a:buFont typeface="Century Gothic"/>
              <a:buChar char="○"/>
            </a:pPr>
            <a:r>
              <a:rPr lang="en-US" sz="1800">
                <a:solidFill>
                  <a:schemeClr val="dk2"/>
                </a:solidFill>
                <a:latin typeface="Century Gothic"/>
                <a:ea typeface="Century Gothic"/>
                <a:cs typeface="Century Gothic"/>
                <a:sym typeface="Century Gothic"/>
              </a:rPr>
              <a:t>Convened regional data sharing technical staff to:</a:t>
            </a:r>
            <a:endParaRPr sz="1800">
              <a:solidFill>
                <a:schemeClr val="dk2"/>
              </a:solidFill>
              <a:latin typeface="Century Gothic"/>
              <a:ea typeface="Century Gothic"/>
              <a:cs typeface="Century Gothic"/>
              <a:sym typeface="Century Gothic"/>
            </a:endParaRPr>
          </a:p>
          <a:p>
            <a:pPr marL="1371600" lvl="2" indent="-342900" algn="l" rtl="0">
              <a:spcBef>
                <a:spcPts val="0"/>
              </a:spcBef>
              <a:spcAft>
                <a:spcPts val="0"/>
              </a:spcAft>
              <a:buClr>
                <a:schemeClr val="dk2"/>
              </a:buClr>
              <a:buSzPts val="1800"/>
              <a:buFont typeface="Century Gothic"/>
              <a:buChar char="■"/>
            </a:pPr>
            <a:r>
              <a:rPr lang="en-US" sz="1800">
                <a:solidFill>
                  <a:schemeClr val="dk2"/>
                </a:solidFill>
                <a:latin typeface="Century Gothic"/>
                <a:ea typeface="Century Gothic"/>
                <a:cs typeface="Century Gothic"/>
                <a:sym typeface="Century Gothic"/>
              </a:rPr>
              <a:t>Discuss the status of regional portal activities;</a:t>
            </a:r>
            <a:endParaRPr sz="1800">
              <a:solidFill>
                <a:schemeClr val="dk2"/>
              </a:solidFill>
              <a:latin typeface="Century Gothic"/>
              <a:ea typeface="Century Gothic"/>
              <a:cs typeface="Century Gothic"/>
              <a:sym typeface="Century Gothic"/>
            </a:endParaRPr>
          </a:p>
          <a:p>
            <a:pPr marL="1371600" lvl="2" indent="-342900" algn="l" rtl="0">
              <a:spcBef>
                <a:spcPts val="0"/>
              </a:spcBef>
              <a:spcAft>
                <a:spcPts val="0"/>
              </a:spcAft>
              <a:buClr>
                <a:schemeClr val="dk2"/>
              </a:buClr>
              <a:buSzPts val="1800"/>
              <a:buFont typeface="Century Gothic"/>
              <a:buChar char="■"/>
            </a:pPr>
            <a:r>
              <a:rPr lang="en-US" sz="1800">
                <a:solidFill>
                  <a:schemeClr val="dk2"/>
                </a:solidFill>
                <a:latin typeface="Century Gothic"/>
                <a:ea typeface="Century Gothic"/>
                <a:cs typeface="Century Gothic"/>
                <a:sym typeface="Century Gothic"/>
              </a:rPr>
              <a:t>Development of common data products;</a:t>
            </a:r>
            <a:endParaRPr sz="1800">
              <a:solidFill>
                <a:schemeClr val="dk2"/>
              </a:solidFill>
              <a:latin typeface="Century Gothic"/>
              <a:ea typeface="Century Gothic"/>
              <a:cs typeface="Century Gothic"/>
              <a:sym typeface="Century Gothic"/>
            </a:endParaRPr>
          </a:p>
          <a:p>
            <a:pPr marL="1371600" lvl="2" indent="-342900" algn="l" rtl="0">
              <a:spcBef>
                <a:spcPts val="0"/>
              </a:spcBef>
              <a:spcAft>
                <a:spcPts val="0"/>
              </a:spcAft>
              <a:buClr>
                <a:schemeClr val="dk2"/>
              </a:buClr>
              <a:buSzPts val="1800"/>
              <a:buFont typeface="Century Gothic"/>
              <a:buChar char="■"/>
            </a:pPr>
            <a:r>
              <a:rPr lang="en-US" sz="1800">
                <a:solidFill>
                  <a:schemeClr val="dk2"/>
                </a:solidFill>
                <a:latin typeface="Century Gothic"/>
                <a:ea typeface="Century Gothic"/>
                <a:cs typeface="Century Gothic"/>
                <a:sym typeface="Century Gothic"/>
              </a:rPr>
              <a:t>Investigate current technology trends to better align systems; and </a:t>
            </a:r>
            <a:endParaRPr sz="1800">
              <a:solidFill>
                <a:schemeClr val="dk2"/>
              </a:solidFill>
              <a:latin typeface="Century Gothic"/>
              <a:ea typeface="Century Gothic"/>
              <a:cs typeface="Century Gothic"/>
              <a:sym typeface="Century Gothic"/>
            </a:endParaRPr>
          </a:p>
          <a:p>
            <a:pPr marL="1371600" lvl="2" indent="-342900" algn="l" rtl="0">
              <a:spcBef>
                <a:spcPts val="0"/>
              </a:spcBef>
              <a:spcAft>
                <a:spcPts val="0"/>
              </a:spcAft>
              <a:buClr>
                <a:schemeClr val="dk2"/>
              </a:buClr>
              <a:buSzPts val="1800"/>
              <a:buFont typeface="Century Gothic"/>
              <a:buChar char="■"/>
            </a:pPr>
            <a:r>
              <a:rPr lang="en-US" sz="1800">
                <a:solidFill>
                  <a:schemeClr val="dk2"/>
                </a:solidFill>
                <a:latin typeface="Century Gothic"/>
                <a:ea typeface="Century Gothic"/>
                <a:cs typeface="Century Gothic"/>
                <a:sym typeface="Century Gothic"/>
              </a:rPr>
              <a:t>Discuss a shared vision for future collaboration.</a:t>
            </a:r>
            <a:endParaRPr sz="1800">
              <a:solidFill>
                <a:schemeClr val="dk2"/>
              </a:solidFill>
              <a:latin typeface="Century Gothic"/>
              <a:ea typeface="Century Gothic"/>
              <a:cs typeface="Century Gothic"/>
              <a:sym typeface="Century Gothic"/>
            </a:endParaRPr>
          </a:p>
          <a:p>
            <a:pPr marL="914400" lvl="1" indent="-342900" algn="l" rtl="0">
              <a:spcBef>
                <a:spcPts val="0"/>
              </a:spcBef>
              <a:spcAft>
                <a:spcPts val="0"/>
              </a:spcAft>
              <a:buClr>
                <a:schemeClr val="dk2"/>
              </a:buClr>
              <a:buSzPts val="1800"/>
              <a:buFont typeface="Century Gothic"/>
              <a:buChar char="○"/>
            </a:pPr>
            <a:r>
              <a:rPr lang="en-US" sz="1800">
                <a:solidFill>
                  <a:schemeClr val="dk2"/>
                </a:solidFill>
                <a:latin typeface="Century Gothic"/>
                <a:ea typeface="Century Gothic"/>
                <a:cs typeface="Century Gothic"/>
                <a:sym typeface="Century Gothic"/>
              </a:rPr>
              <a:t>Workshop report published January 7th, 2020</a:t>
            </a:r>
            <a:endParaRPr sz="1800">
              <a:solidFill>
                <a:schemeClr val="dk2"/>
              </a:solidFill>
              <a:latin typeface="Century Gothic"/>
              <a:ea typeface="Century Gothic"/>
              <a:cs typeface="Century Gothic"/>
              <a:sym typeface="Century Gothic"/>
            </a:endParaRPr>
          </a:p>
        </p:txBody>
      </p:sp>
      <p:pic>
        <p:nvPicPr>
          <p:cNvPr id="539" name="Google Shape;539;p71"/>
          <p:cNvPicPr preferRelativeResize="0"/>
          <p:nvPr/>
        </p:nvPicPr>
        <p:blipFill>
          <a:blip r:embed="rId4">
            <a:alphaModFix/>
          </a:blip>
          <a:stretch>
            <a:fillRect/>
          </a:stretch>
        </p:blipFill>
        <p:spPr>
          <a:xfrm>
            <a:off x="8896800" y="3213875"/>
            <a:ext cx="2857500" cy="20097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72"/>
          <p:cNvSpPr txBox="1">
            <a:spLocks noGrp="1"/>
          </p:cNvSpPr>
          <p:nvPr>
            <p:ph type="title"/>
          </p:nvPr>
        </p:nvSpPr>
        <p:spPr>
          <a:xfrm>
            <a:off x="8466" y="17462"/>
            <a:ext cx="16247700" cy="59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Ocean Technology Transition Program</a:t>
            </a:r>
            <a:endParaRPr/>
          </a:p>
        </p:txBody>
      </p:sp>
      <p:sp>
        <p:nvSpPr>
          <p:cNvPr id="546" name="Google Shape;546;p72"/>
          <p:cNvSpPr txBox="1">
            <a:spLocks noGrp="1"/>
          </p:cNvSpPr>
          <p:nvPr>
            <p:ph type="body" idx="1"/>
          </p:nvPr>
        </p:nvSpPr>
        <p:spPr>
          <a:xfrm>
            <a:off x="6325" y="661125"/>
            <a:ext cx="5824500" cy="49335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1800" b="1">
                <a:solidFill>
                  <a:schemeClr val="dk2"/>
                </a:solidFill>
                <a:latin typeface="Century Gothic"/>
                <a:ea typeface="Century Gothic"/>
                <a:cs typeface="Century Gothic"/>
                <a:sym typeface="Century Gothic"/>
              </a:rPr>
              <a:t>FY19 ($2.75M)</a:t>
            </a:r>
            <a:r>
              <a:rPr lang="en-US" sz="1800">
                <a:solidFill>
                  <a:schemeClr val="dk2"/>
                </a:solidFill>
                <a:latin typeface="Century Gothic"/>
                <a:ea typeface="Century Gothic"/>
                <a:cs typeface="Century Gothic"/>
                <a:sym typeface="Century Gothic"/>
              </a:rPr>
              <a:t> </a:t>
            </a:r>
            <a:endParaRPr sz="1800">
              <a:solidFill>
                <a:schemeClr val="dk2"/>
              </a:solidFill>
              <a:latin typeface="Century Gothic"/>
              <a:ea typeface="Century Gothic"/>
              <a:cs typeface="Century Gothic"/>
              <a:sym typeface="Century Gothic"/>
            </a:endParaRPr>
          </a:p>
          <a:p>
            <a:pPr marL="457200" lvl="0" indent="-342900" algn="l" rtl="0">
              <a:spcBef>
                <a:spcPts val="360"/>
              </a:spcBef>
              <a:spcAft>
                <a:spcPts val="0"/>
              </a:spcAft>
              <a:buSzPts val="1800"/>
              <a:buFont typeface="Century Gothic"/>
              <a:buChar char="●"/>
            </a:pPr>
            <a:r>
              <a:rPr lang="en-US" sz="1800" b="1">
                <a:solidFill>
                  <a:schemeClr val="dk2"/>
                </a:solidFill>
                <a:latin typeface="Century Gothic"/>
                <a:ea typeface="Century Gothic"/>
                <a:cs typeface="Century Gothic"/>
                <a:sym typeface="Century Gothic"/>
              </a:rPr>
              <a:t>Four ongoing projects</a:t>
            </a:r>
            <a:endParaRPr sz="1800" b="1">
              <a:solidFill>
                <a:schemeClr val="dk2"/>
              </a:solidFill>
              <a:latin typeface="Century Gothic"/>
              <a:ea typeface="Century Gothic"/>
              <a:cs typeface="Century Gothic"/>
              <a:sym typeface="Century Gothic"/>
            </a:endParaRPr>
          </a:p>
          <a:p>
            <a:pPr marL="914400" lvl="1" indent="-330200" algn="l" rtl="0">
              <a:spcBef>
                <a:spcPts val="0"/>
              </a:spcBef>
              <a:spcAft>
                <a:spcPts val="0"/>
              </a:spcAft>
              <a:buSzPts val="1600"/>
              <a:buFont typeface="Century Gothic"/>
              <a:buChar char="○"/>
            </a:pPr>
            <a:r>
              <a:rPr lang="en-US" sz="1600">
                <a:solidFill>
                  <a:schemeClr val="dk2"/>
                </a:solidFill>
                <a:latin typeface="Century Gothic"/>
                <a:ea typeface="Century Gothic"/>
                <a:cs typeface="Century Gothic"/>
                <a:sym typeface="Century Gothic"/>
              </a:rPr>
              <a:t>Lake Erie HABs/Hypoxia (GLOS) </a:t>
            </a:r>
            <a:endParaRPr sz="1600">
              <a:solidFill>
                <a:schemeClr val="dk2"/>
              </a:solidFill>
              <a:latin typeface="Century Gothic"/>
              <a:ea typeface="Century Gothic"/>
              <a:cs typeface="Century Gothic"/>
              <a:sym typeface="Century Gothic"/>
            </a:endParaRPr>
          </a:p>
          <a:p>
            <a:pPr marL="914400" lvl="1" indent="-330200" algn="l" rtl="0">
              <a:spcBef>
                <a:spcPts val="0"/>
              </a:spcBef>
              <a:spcAft>
                <a:spcPts val="0"/>
              </a:spcAft>
              <a:buSzPts val="1600"/>
              <a:buFont typeface="Century Gothic"/>
              <a:buChar char="○"/>
            </a:pPr>
            <a:r>
              <a:rPr lang="en-US" sz="1600">
                <a:solidFill>
                  <a:schemeClr val="dk2"/>
                </a:solidFill>
                <a:latin typeface="Century Gothic"/>
                <a:ea typeface="Century Gothic"/>
                <a:cs typeface="Century Gothic"/>
                <a:sym typeface="Century Gothic"/>
              </a:rPr>
              <a:t>Impact of Observing Systems on Ocean Analysis-Forecast Systems  (UCSC/ SCCOOS/CeNCOOS)</a:t>
            </a:r>
            <a:endParaRPr sz="1600">
              <a:solidFill>
                <a:schemeClr val="dk2"/>
              </a:solidFill>
              <a:latin typeface="Century Gothic"/>
              <a:ea typeface="Century Gothic"/>
              <a:cs typeface="Century Gothic"/>
              <a:sym typeface="Century Gothic"/>
            </a:endParaRPr>
          </a:p>
          <a:p>
            <a:pPr marL="914400" lvl="1" indent="-330200" algn="l" rtl="0">
              <a:spcBef>
                <a:spcPts val="0"/>
              </a:spcBef>
              <a:spcAft>
                <a:spcPts val="0"/>
              </a:spcAft>
              <a:buSzPts val="1600"/>
              <a:buFont typeface="Century Gothic"/>
              <a:buChar char="○"/>
            </a:pPr>
            <a:r>
              <a:rPr lang="en-US" sz="1600" i="1">
                <a:solidFill>
                  <a:schemeClr val="dk2"/>
                </a:solidFill>
                <a:latin typeface="Century Gothic"/>
                <a:ea typeface="Century Gothic"/>
                <a:cs typeface="Century Gothic"/>
                <a:sym typeface="Century Gothic"/>
              </a:rPr>
              <a:t>MARACOOS/U of Delaware [Data Integration and Web-based Model Validation Tool for NOAA CO-OPS]</a:t>
            </a:r>
            <a:endParaRPr sz="1600" i="1">
              <a:solidFill>
                <a:schemeClr val="dk2"/>
              </a:solidFill>
              <a:latin typeface="Century Gothic"/>
              <a:ea typeface="Century Gothic"/>
              <a:cs typeface="Century Gothic"/>
              <a:sym typeface="Century Gothic"/>
            </a:endParaRPr>
          </a:p>
          <a:p>
            <a:pPr marL="914400" lvl="1" indent="-330200" algn="l" rtl="0">
              <a:spcBef>
                <a:spcPts val="0"/>
              </a:spcBef>
              <a:spcAft>
                <a:spcPts val="0"/>
              </a:spcAft>
              <a:buSzPts val="1600"/>
              <a:buFont typeface="Century Gothic"/>
              <a:buChar char="○"/>
            </a:pPr>
            <a:r>
              <a:rPr lang="en-US" sz="1600" i="1">
                <a:solidFill>
                  <a:schemeClr val="dk2"/>
                </a:solidFill>
                <a:latin typeface="Century Gothic"/>
                <a:ea typeface="Century Gothic"/>
                <a:cs typeface="Century Gothic"/>
                <a:sym typeface="Century Gothic"/>
              </a:rPr>
              <a:t>U of Notre Dame [Building Coupled Storm Surge and Wave Operational Forecasting Capacity for Western Alaska]</a:t>
            </a:r>
            <a:endParaRPr sz="1600" i="1">
              <a:solidFill>
                <a:schemeClr val="dk2"/>
              </a:solidFill>
              <a:latin typeface="Century Gothic"/>
              <a:ea typeface="Century Gothic"/>
              <a:cs typeface="Century Gothic"/>
              <a:sym typeface="Century Gothic"/>
            </a:endParaRPr>
          </a:p>
          <a:p>
            <a:pPr marL="914400" lvl="0" indent="0" algn="l" rtl="0">
              <a:spcBef>
                <a:spcPts val="360"/>
              </a:spcBef>
              <a:spcAft>
                <a:spcPts val="0"/>
              </a:spcAft>
              <a:buNone/>
            </a:pPr>
            <a:endParaRPr sz="1000">
              <a:solidFill>
                <a:schemeClr val="dk2"/>
              </a:solidFill>
              <a:latin typeface="Century Gothic"/>
              <a:ea typeface="Century Gothic"/>
              <a:cs typeface="Century Gothic"/>
              <a:sym typeface="Century Gothic"/>
            </a:endParaRPr>
          </a:p>
          <a:p>
            <a:pPr marL="457200" lvl="0" indent="-342900" algn="l" rtl="0">
              <a:spcBef>
                <a:spcPts val="0"/>
              </a:spcBef>
              <a:spcAft>
                <a:spcPts val="0"/>
              </a:spcAft>
              <a:buSzPts val="1800"/>
              <a:buFont typeface="Century Gothic"/>
              <a:buChar char="●"/>
            </a:pPr>
            <a:r>
              <a:rPr lang="en-US" sz="1800" b="1">
                <a:solidFill>
                  <a:schemeClr val="dk2"/>
                </a:solidFill>
                <a:latin typeface="Century Gothic"/>
                <a:ea typeface="Century Gothic"/>
                <a:cs typeface="Century Gothic"/>
                <a:sym typeface="Century Gothic"/>
              </a:rPr>
              <a:t>Bio data pilot ‘seed’ projects</a:t>
            </a:r>
            <a:endParaRPr sz="1800" b="1">
              <a:solidFill>
                <a:schemeClr val="dk2"/>
              </a:solidFill>
              <a:latin typeface="Century Gothic"/>
              <a:ea typeface="Century Gothic"/>
              <a:cs typeface="Century Gothic"/>
              <a:sym typeface="Century Gothic"/>
            </a:endParaRPr>
          </a:p>
          <a:p>
            <a:pPr marL="457200" lvl="0" indent="0" algn="l" rtl="0">
              <a:spcBef>
                <a:spcPts val="0"/>
              </a:spcBef>
              <a:spcAft>
                <a:spcPts val="0"/>
              </a:spcAft>
              <a:buNone/>
            </a:pPr>
            <a:endParaRPr sz="1000" b="1">
              <a:solidFill>
                <a:schemeClr val="dk2"/>
              </a:solidFill>
              <a:latin typeface="Century Gothic"/>
              <a:ea typeface="Century Gothic"/>
              <a:cs typeface="Century Gothic"/>
              <a:sym typeface="Century Gothic"/>
            </a:endParaRPr>
          </a:p>
          <a:p>
            <a:pPr marL="457200" lvl="0" indent="-342900" algn="l" rtl="0">
              <a:spcBef>
                <a:spcPts val="0"/>
              </a:spcBef>
              <a:spcAft>
                <a:spcPts val="0"/>
              </a:spcAft>
              <a:buSzPts val="1800"/>
              <a:buFont typeface="Century Gothic"/>
              <a:buChar char="●"/>
            </a:pPr>
            <a:r>
              <a:rPr lang="en-US" sz="1800" b="1">
                <a:solidFill>
                  <a:schemeClr val="dk2"/>
                </a:solidFill>
                <a:latin typeface="Century Gothic"/>
                <a:ea typeface="Century Gothic"/>
                <a:cs typeface="Century Gothic"/>
                <a:sym typeface="Century Gothic"/>
              </a:rPr>
              <a:t>MBON - funding to take advantage of funding match to move biological data  </a:t>
            </a:r>
            <a:endParaRPr sz="1800" b="1">
              <a:solidFill>
                <a:schemeClr val="dk2"/>
              </a:solidFill>
              <a:latin typeface="Century Gothic"/>
              <a:ea typeface="Century Gothic"/>
              <a:cs typeface="Century Gothic"/>
              <a:sym typeface="Century Gothic"/>
            </a:endParaRPr>
          </a:p>
          <a:p>
            <a:pPr marL="0" lvl="0" indent="457200" algn="l" rtl="0">
              <a:spcBef>
                <a:spcPts val="0"/>
              </a:spcBef>
              <a:spcAft>
                <a:spcPts val="0"/>
              </a:spcAft>
              <a:buNone/>
            </a:pPr>
            <a:r>
              <a:rPr lang="en-US" sz="1800" b="1">
                <a:solidFill>
                  <a:schemeClr val="dk2"/>
                </a:solidFill>
                <a:latin typeface="Century Gothic"/>
                <a:ea typeface="Century Gothic"/>
                <a:cs typeface="Century Gothic"/>
                <a:sym typeface="Century Gothic"/>
              </a:rPr>
              <a:t>into operations</a:t>
            </a:r>
            <a:endParaRPr sz="1800" b="1">
              <a:solidFill>
                <a:schemeClr val="dk2"/>
              </a:solidFill>
              <a:latin typeface="Century Gothic"/>
              <a:ea typeface="Century Gothic"/>
              <a:cs typeface="Century Gothic"/>
              <a:sym typeface="Century Gothic"/>
            </a:endParaRPr>
          </a:p>
          <a:p>
            <a:pPr marL="457200" lvl="0" indent="0" algn="l" rtl="0">
              <a:spcBef>
                <a:spcPts val="0"/>
              </a:spcBef>
              <a:spcAft>
                <a:spcPts val="0"/>
              </a:spcAft>
              <a:buNone/>
            </a:pPr>
            <a:endParaRPr sz="600" b="1">
              <a:latin typeface="Century Gothic"/>
              <a:ea typeface="Century Gothic"/>
              <a:cs typeface="Century Gothic"/>
              <a:sym typeface="Century Gothic"/>
            </a:endParaRPr>
          </a:p>
          <a:p>
            <a:pPr marL="457200" lvl="0" indent="0" algn="l" rtl="0">
              <a:spcBef>
                <a:spcPts val="0"/>
              </a:spcBef>
              <a:spcAft>
                <a:spcPts val="0"/>
              </a:spcAft>
              <a:buNone/>
            </a:pPr>
            <a:endParaRPr sz="1800" b="1">
              <a:latin typeface="Century Gothic"/>
              <a:ea typeface="Century Gothic"/>
              <a:cs typeface="Century Gothic"/>
              <a:sym typeface="Century Gothic"/>
            </a:endParaRPr>
          </a:p>
        </p:txBody>
      </p:sp>
      <p:sp>
        <p:nvSpPr>
          <p:cNvPr id="547" name="Google Shape;547;p72"/>
          <p:cNvSpPr txBox="1">
            <a:spLocks noGrp="1"/>
          </p:cNvSpPr>
          <p:nvPr>
            <p:ph type="sldNum" idx="12"/>
          </p:nvPr>
        </p:nvSpPr>
        <p:spPr>
          <a:xfrm>
            <a:off x="812800" y="6356350"/>
            <a:ext cx="13548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22</a:t>
            </a:fld>
            <a:endParaRPr/>
          </a:p>
        </p:txBody>
      </p:sp>
      <p:sp>
        <p:nvSpPr>
          <p:cNvPr id="548" name="Google Shape;548;p72"/>
          <p:cNvSpPr txBox="1">
            <a:spLocks noGrp="1"/>
          </p:cNvSpPr>
          <p:nvPr>
            <p:ph type="body" idx="1"/>
          </p:nvPr>
        </p:nvSpPr>
        <p:spPr>
          <a:xfrm>
            <a:off x="6118225" y="728050"/>
            <a:ext cx="5905200" cy="5628300"/>
          </a:xfrm>
          <a:prstGeom prst="rect">
            <a:avLst/>
          </a:prstGeom>
        </p:spPr>
        <p:txBody>
          <a:bodyPr spcFirstLastPara="1" wrap="square" lIns="91425" tIns="45700" rIns="91425" bIns="45700" anchor="t" anchorCtr="0">
            <a:noAutofit/>
          </a:bodyPr>
          <a:lstStyle/>
          <a:p>
            <a:pPr marL="0" marR="0" lvl="0" indent="0" algn="l" rtl="0">
              <a:lnSpc>
                <a:spcPct val="100000"/>
              </a:lnSpc>
              <a:spcBef>
                <a:spcPts val="480"/>
              </a:spcBef>
              <a:spcAft>
                <a:spcPts val="0"/>
              </a:spcAft>
              <a:buNone/>
            </a:pPr>
            <a:r>
              <a:rPr lang="en-US" sz="1800" b="1">
                <a:solidFill>
                  <a:schemeClr val="dk2"/>
                </a:solidFill>
                <a:latin typeface="Century Gothic"/>
                <a:ea typeface="Century Gothic"/>
                <a:cs typeface="Century Gothic"/>
                <a:sym typeface="Century Gothic"/>
              </a:rPr>
              <a:t>FY20 (~$2.75M) </a:t>
            </a:r>
            <a:endParaRPr sz="1800" b="1">
              <a:solidFill>
                <a:schemeClr val="dk2"/>
              </a:solidFill>
              <a:latin typeface="Century Gothic"/>
              <a:ea typeface="Century Gothic"/>
              <a:cs typeface="Century Gothic"/>
              <a:sym typeface="Century Gothic"/>
            </a:endParaRPr>
          </a:p>
          <a:p>
            <a:pPr marL="457200" marR="0" lvl="0" indent="-342900" algn="l" rtl="0">
              <a:lnSpc>
                <a:spcPct val="100000"/>
              </a:lnSpc>
              <a:spcBef>
                <a:spcPts val="480"/>
              </a:spcBef>
              <a:spcAft>
                <a:spcPts val="0"/>
              </a:spcAft>
              <a:buSzPts val="1800"/>
              <a:buFont typeface="Century Gothic"/>
              <a:buChar char="●"/>
            </a:pPr>
            <a:r>
              <a:rPr lang="en-US" sz="1800" b="1">
                <a:solidFill>
                  <a:schemeClr val="dk2"/>
                </a:solidFill>
                <a:latin typeface="Century Gothic"/>
                <a:ea typeface="Century Gothic"/>
                <a:cs typeface="Century Gothic"/>
                <a:sym typeface="Century Gothic"/>
              </a:rPr>
              <a:t>Two ongoing projects </a:t>
            </a:r>
            <a:endParaRPr sz="1800">
              <a:solidFill>
                <a:schemeClr val="dk2"/>
              </a:solidFill>
              <a:latin typeface="Century Gothic"/>
              <a:ea typeface="Century Gothic"/>
              <a:cs typeface="Century Gothic"/>
              <a:sym typeface="Century Gothic"/>
            </a:endParaRPr>
          </a:p>
          <a:p>
            <a:pPr marL="914400" marR="0" lvl="1" indent="-330200" algn="l" rtl="0">
              <a:lnSpc>
                <a:spcPct val="100000"/>
              </a:lnSpc>
              <a:spcBef>
                <a:spcPts val="0"/>
              </a:spcBef>
              <a:spcAft>
                <a:spcPts val="0"/>
              </a:spcAft>
              <a:buSzPts val="1600"/>
              <a:buFont typeface="Century Gothic"/>
              <a:buChar char="○"/>
            </a:pPr>
            <a:r>
              <a:rPr lang="en-US" sz="1600">
                <a:solidFill>
                  <a:schemeClr val="dk2"/>
                </a:solidFill>
                <a:latin typeface="Century Gothic"/>
                <a:ea typeface="Century Gothic"/>
                <a:cs typeface="Century Gothic"/>
                <a:sym typeface="Century Gothic"/>
              </a:rPr>
              <a:t>MARACOOS/U of Del, </a:t>
            </a:r>
            <a:endParaRPr sz="1600">
              <a:solidFill>
                <a:schemeClr val="dk2"/>
              </a:solidFill>
              <a:latin typeface="Century Gothic"/>
              <a:ea typeface="Century Gothic"/>
              <a:cs typeface="Century Gothic"/>
              <a:sym typeface="Century Gothic"/>
            </a:endParaRPr>
          </a:p>
          <a:p>
            <a:pPr marL="914400" marR="0" lvl="1" indent="-330200" algn="l" rtl="0">
              <a:lnSpc>
                <a:spcPct val="100000"/>
              </a:lnSpc>
              <a:spcBef>
                <a:spcPts val="0"/>
              </a:spcBef>
              <a:spcAft>
                <a:spcPts val="0"/>
              </a:spcAft>
              <a:buSzPts val="1600"/>
              <a:buFont typeface="Century Gothic"/>
              <a:buChar char="○"/>
            </a:pPr>
            <a:r>
              <a:rPr lang="en-US" sz="1600">
                <a:solidFill>
                  <a:schemeClr val="dk2"/>
                </a:solidFill>
                <a:latin typeface="Century Gothic"/>
                <a:ea typeface="Century Gothic"/>
                <a:cs typeface="Century Gothic"/>
                <a:sym typeface="Century Gothic"/>
              </a:rPr>
              <a:t>U of Notre Dame/Alaska</a:t>
            </a:r>
            <a:endParaRPr sz="1600">
              <a:solidFill>
                <a:schemeClr val="dk2"/>
              </a:solidFill>
              <a:latin typeface="Century Gothic"/>
              <a:ea typeface="Century Gothic"/>
              <a:cs typeface="Century Gothic"/>
              <a:sym typeface="Century Gothic"/>
            </a:endParaRPr>
          </a:p>
          <a:p>
            <a:pPr marL="914400" marR="0" lvl="0" indent="0" algn="l" rtl="0">
              <a:lnSpc>
                <a:spcPct val="100000"/>
              </a:lnSpc>
              <a:spcBef>
                <a:spcPts val="480"/>
              </a:spcBef>
              <a:spcAft>
                <a:spcPts val="0"/>
              </a:spcAft>
              <a:buNone/>
            </a:pPr>
            <a:endParaRPr sz="1600">
              <a:solidFill>
                <a:schemeClr val="dk2"/>
              </a:solidFill>
              <a:latin typeface="Century Gothic"/>
              <a:ea typeface="Century Gothic"/>
              <a:cs typeface="Century Gothic"/>
              <a:sym typeface="Century Gothic"/>
            </a:endParaRPr>
          </a:p>
          <a:p>
            <a:pPr marL="457200" lvl="0" indent="-342900" algn="l" rtl="0">
              <a:spcBef>
                <a:spcPts val="480"/>
              </a:spcBef>
              <a:spcAft>
                <a:spcPts val="0"/>
              </a:spcAft>
              <a:buSzPts val="1800"/>
              <a:buFont typeface="Century Gothic"/>
              <a:buChar char="●"/>
            </a:pPr>
            <a:r>
              <a:rPr lang="en-US" sz="1800" b="1">
                <a:solidFill>
                  <a:schemeClr val="dk2"/>
                </a:solidFill>
                <a:latin typeface="Century Gothic"/>
                <a:ea typeface="Century Gothic"/>
                <a:cs typeface="Century Gothic"/>
                <a:sym typeface="Century Gothic"/>
              </a:rPr>
              <a:t>Three - Five new projects </a:t>
            </a:r>
            <a:endParaRPr sz="1800">
              <a:solidFill>
                <a:schemeClr val="dk2"/>
              </a:solidFill>
              <a:latin typeface="Century Gothic"/>
              <a:ea typeface="Century Gothic"/>
              <a:cs typeface="Century Gothic"/>
              <a:sym typeface="Century Gothic"/>
            </a:endParaRPr>
          </a:p>
          <a:p>
            <a:pPr marL="914400" lvl="1" indent="-330200" algn="l" rtl="0">
              <a:spcBef>
                <a:spcPts val="0"/>
              </a:spcBef>
              <a:spcAft>
                <a:spcPts val="0"/>
              </a:spcAft>
              <a:buSzPts val="1600"/>
              <a:buFont typeface="Century Gothic"/>
              <a:buChar char="○"/>
            </a:pPr>
            <a:r>
              <a:rPr lang="en-US" sz="1600">
                <a:solidFill>
                  <a:schemeClr val="dk2"/>
                </a:solidFill>
                <a:latin typeface="Century Gothic"/>
                <a:ea typeface="Century Gothic"/>
                <a:cs typeface="Century Gothic"/>
                <a:sym typeface="Century Gothic"/>
              </a:rPr>
              <a:t>31 proposals submitted</a:t>
            </a:r>
            <a:endParaRPr sz="1600">
              <a:solidFill>
                <a:schemeClr val="dk2"/>
              </a:solidFill>
              <a:latin typeface="Century Gothic"/>
              <a:ea typeface="Century Gothic"/>
              <a:cs typeface="Century Gothic"/>
              <a:sym typeface="Century Gothic"/>
            </a:endParaRPr>
          </a:p>
          <a:p>
            <a:pPr marL="914400" lvl="1" indent="-330200" algn="l" rtl="0">
              <a:spcBef>
                <a:spcPts val="0"/>
              </a:spcBef>
              <a:spcAft>
                <a:spcPts val="0"/>
              </a:spcAft>
              <a:buSzPts val="1600"/>
              <a:buFont typeface="Century Gothic"/>
              <a:buChar char="○"/>
            </a:pPr>
            <a:r>
              <a:rPr lang="en-US" sz="1600">
                <a:solidFill>
                  <a:schemeClr val="dk2"/>
                </a:solidFill>
                <a:latin typeface="Century Gothic"/>
                <a:ea typeface="Century Gothic"/>
                <a:cs typeface="Century Gothic"/>
                <a:sym typeface="Century Gothic"/>
              </a:rPr>
              <a:t>Review panel meets late March</a:t>
            </a:r>
            <a:endParaRPr sz="1600">
              <a:solidFill>
                <a:schemeClr val="dk2"/>
              </a:solidFill>
              <a:latin typeface="Century Gothic"/>
              <a:ea typeface="Century Gothic"/>
              <a:cs typeface="Century Gothic"/>
              <a:sym typeface="Century Gothic"/>
            </a:endParaRPr>
          </a:p>
          <a:p>
            <a:pPr marL="914400" lvl="1" indent="-330200" algn="l" rtl="0">
              <a:spcBef>
                <a:spcPts val="0"/>
              </a:spcBef>
              <a:spcAft>
                <a:spcPts val="0"/>
              </a:spcAft>
              <a:buSzPts val="1600"/>
              <a:buFont typeface="Century Gothic"/>
              <a:buChar char="○"/>
            </a:pPr>
            <a:r>
              <a:rPr lang="en-US" sz="1600">
                <a:solidFill>
                  <a:schemeClr val="dk2"/>
                </a:solidFill>
                <a:latin typeface="Century Gothic"/>
                <a:ea typeface="Century Gothic"/>
                <a:cs typeface="Century Gothic"/>
                <a:sym typeface="Century Gothic"/>
              </a:rPr>
              <a:t>Decisions in April</a:t>
            </a:r>
            <a:endParaRPr sz="1600">
              <a:solidFill>
                <a:schemeClr val="dk2"/>
              </a:solidFill>
              <a:latin typeface="Century Gothic"/>
              <a:ea typeface="Century Gothic"/>
              <a:cs typeface="Century Gothic"/>
              <a:sym typeface="Century Gothic"/>
            </a:endParaRPr>
          </a:p>
          <a:p>
            <a:pPr marL="914400" lvl="0" indent="0" algn="l" rtl="0">
              <a:spcBef>
                <a:spcPts val="480"/>
              </a:spcBef>
              <a:spcAft>
                <a:spcPts val="0"/>
              </a:spcAft>
              <a:buNone/>
            </a:pPr>
            <a:endParaRPr sz="1800">
              <a:solidFill>
                <a:schemeClr val="dk2"/>
              </a:solidFill>
              <a:latin typeface="Century Gothic"/>
              <a:ea typeface="Century Gothic"/>
              <a:cs typeface="Century Gothic"/>
              <a:sym typeface="Century Gothic"/>
            </a:endParaRPr>
          </a:p>
          <a:p>
            <a:pPr marL="457200" lvl="0" indent="-342900" algn="l" rtl="0">
              <a:lnSpc>
                <a:spcPct val="115000"/>
              </a:lnSpc>
              <a:spcBef>
                <a:spcPts val="0"/>
              </a:spcBef>
              <a:spcAft>
                <a:spcPts val="0"/>
              </a:spcAft>
              <a:buSzPts val="1800"/>
              <a:buFont typeface="Century Gothic"/>
              <a:buChar char="●"/>
            </a:pPr>
            <a:r>
              <a:rPr lang="en-US" sz="1800" b="1">
                <a:solidFill>
                  <a:schemeClr val="dk2"/>
                </a:solidFill>
                <a:latin typeface="Century Gothic"/>
                <a:ea typeface="Century Gothic"/>
                <a:cs typeface="Century Gothic"/>
                <a:sym typeface="Century Gothic"/>
              </a:rPr>
              <a:t>Focus areas include:</a:t>
            </a:r>
            <a:endParaRPr sz="1800" b="1">
              <a:solidFill>
                <a:schemeClr val="dk2"/>
              </a:solidFill>
              <a:latin typeface="Century Gothic"/>
              <a:ea typeface="Century Gothic"/>
              <a:cs typeface="Century Gothic"/>
              <a:sym typeface="Century Gothic"/>
            </a:endParaRPr>
          </a:p>
          <a:p>
            <a:pPr marL="914400" lvl="1" indent="-330200" algn="l" rtl="0">
              <a:lnSpc>
                <a:spcPct val="115000"/>
              </a:lnSpc>
              <a:spcBef>
                <a:spcPts val="0"/>
              </a:spcBef>
              <a:spcAft>
                <a:spcPts val="0"/>
              </a:spcAft>
              <a:buSzPts val="1600"/>
              <a:buFont typeface="Century Gothic"/>
              <a:buChar char="○"/>
            </a:pPr>
            <a:r>
              <a:rPr lang="en-US" sz="1600">
                <a:solidFill>
                  <a:schemeClr val="dk2"/>
                </a:solidFill>
                <a:latin typeface="Century Gothic"/>
                <a:ea typeface="Century Gothic"/>
                <a:cs typeface="Century Gothic"/>
                <a:sym typeface="Century Gothic"/>
              </a:rPr>
              <a:t>hardware and software platforms or sensors</a:t>
            </a:r>
            <a:endParaRPr sz="1600">
              <a:solidFill>
                <a:schemeClr val="dk2"/>
              </a:solidFill>
              <a:latin typeface="Century Gothic"/>
              <a:ea typeface="Century Gothic"/>
              <a:cs typeface="Century Gothic"/>
              <a:sym typeface="Century Gothic"/>
            </a:endParaRPr>
          </a:p>
          <a:p>
            <a:pPr marL="914400" lvl="1" indent="-330200" algn="l" rtl="0">
              <a:lnSpc>
                <a:spcPct val="115000"/>
              </a:lnSpc>
              <a:spcBef>
                <a:spcPts val="0"/>
              </a:spcBef>
              <a:spcAft>
                <a:spcPts val="0"/>
              </a:spcAft>
              <a:buSzPts val="1600"/>
              <a:buFont typeface="Century Gothic"/>
              <a:buChar char="○"/>
            </a:pPr>
            <a:r>
              <a:rPr lang="en-US" sz="1600">
                <a:solidFill>
                  <a:schemeClr val="dk2"/>
                </a:solidFill>
                <a:latin typeface="Century Gothic"/>
                <a:ea typeface="Century Gothic"/>
                <a:cs typeface="Century Gothic"/>
                <a:sym typeface="Century Gothic"/>
              </a:rPr>
              <a:t>sensors - e.g. HAB - sensors / platforms </a:t>
            </a:r>
            <a:endParaRPr sz="1600">
              <a:solidFill>
                <a:schemeClr val="dk2"/>
              </a:solidFill>
              <a:latin typeface="Century Gothic"/>
              <a:ea typeface="Century Gothic"/>
              <a:cs typeface="Century Gothic"/>
              <a:sym typeface="Century Gothic"/>
            </a:endParaRPr>
          </a:p>
          <a:p>
            <a:pPr marL="914400" lvl="1" indent="-330200" algn="l" rtl="0">
              <a:lnSpc>
                <a:spcPct val="115000"/>
              </a:lnSpc>
              <a:spcBef>
                <a:spcPts val="0"/>
              </a:spcBef>
              <a:spcAft>
                <a:spcPts val="0"/>
              </a:spcAft>
              <a:buSzPts val="1600"/>
              <a:buFont typeface="Century Gothic"/>
              <a:buChar char="○"/>
            </a:pPr>
            <a:r>
              <a:rPr lang="en-US" sz="1600">
                <a:solidFill>
                  <a:schemeClr val="dk2"/>
                </a:solidFill>
                <a:latin typeface="Century Gothic"/>
                <a:ea typeface="Century Gothic"/>
                <a:cs typeface="Century Gothic"/>
                <a:sym typeface="Century Gothic"/>
              </a:rPr>
              <a:t>novel data management tools and platforms</a:t>
            </a:r>
            <a:endParaRPr sz="1600">
              <a:solidFill>
                <a:schemeClr val="dk2"/>
              </a:solidFill>
              <a:latin typeface="Century Gothic"/>
              <a:ea typeface="Century Gothic"/>
              <a:cs typeface="Century Gothic"/>
              <a:sym typeface="Century Gothic"/>
            </a:endParaRPr>
          </a:p>
          <a:p>
            <a:pPr marL="914400" lvl="1" indent="-330200" algn="l" rtl="0">
              <a:lnSpc>
                <a:spcPct val="115000"/>
              </a:lnSpc>
              <a:spcBef>
                <a:spcPts val="0"/>
              </a:spcBef>
              <a:spcAft>
                <a:spcPts val="0"/>
              </a:spcAft>
              <a:buSzPts val="1600"/>
              <a:buFont typeface="Century Gothic"/>
              <a:buChar char="○"/>
            </a:pPr>
            <a:r>
              <a:rPr lang="en-US" sz="1600">
                <a:solidFill>
                  <a:schemeClr val="dk2"/>
                </a:solidFill>
                <a:latin typeface="Century Gothic"/>
                <a:ea typeface="Century Gothic"/>
                <a:cs typeface="Century Gothic"/>
                <a:sym typeface="Century Gothic"/>
              </a:rPr>
              <a:t>use of cloud-based technologies and platforms</a:t>
            </a:r>
            <a:endParaRPr sz="1600">
              <a:solidFill>
                <a:schemeClr val="dk2"/>
              </a:solidFill>
              <a:latin typeface="Century Gothic"/>
              <a:ea typeface="Century Gothic"/>
              <a:cs typeface="Century Gothic"/>
              <a:sym typeface="Century Gothic"/>
            </a:endParaRPr>
          </a:p>
          <a:p>
            <a:pPr marL="914400" lvl="1" indent="-330200" algn="l" rtl="0">
              <a:lnSpc>
                <a:spcPct val="115000"/>
              </a:lnSpc>
              <a:spcBef>
                <a:spcPts val="0"/>
              </a:spcBef>
              <a:spcAft>
                <a:spcPts val="0"/>
              </a:spcAft>
              <a:buSzPts val="1600"/>
              <a:buFont typeface="Century Gothic"/>
              <a:buChar char="○"/>
            </a:pPr>
            <a:r>
              <a:rPr lang="en-US" sz="1600">
                <a:solidFill>
                  <a:schemeClr val="dk2"/>
                </a:solidFill>
                <a:latin typeface="Century Gothic"/>
                <a:ea typeface="Century Gothic"/>
                <a:cs typeface="Century Gothic"/>
                <a:sym typeface="Century Gothic"/>
              </a:rPr>
              <a:t>novel autonomous vehicles</a:t>
            </a:r>
            <a:endParaRPr sz="1600">
              <a:solidFill>
                <a:schemeClr val="dk2"/>
              </a:solidFill>
              <a:latin typeface="Century Gothic"/>
              <a:ea typeface="Century Gothic"/>
              <a:cs typeface="Century Gothic"/>
              <a:sym typeface="Century Gothic"/>
            </a:endParaRPr>
          </a:p>
          <a:p>
            <a:pPr marL="914400" lvl="1" indent="-330200" algn="l" rtl="0">
              <a:lnSpc>
                <a:spcPct val="115000"/>
              </a:lnSpc>
              <a:spcBef>
                <a:spcPts val="0"/>
              </a:spcBef>
              <a:spcAft>
                <a:spcPts val="0"/>
              </a:spcAft>
              <a:buSzPts val="1600"/>
              <a:buFont typeface="Century Gothic"/>
              <a:buChar char="○"/>
            </a:pPr>
            <a:r>
              <a:rPr lang="en-US" sz="1600">
                <a:solidFill>
                  <a:schemeClr val="dk2"/>
                </a:solidFill>
                <a:latin typeface="Century Gothic"/>
                <a:ea typeface="Century Gothic"/>
                <a:cs typeface="Century Gothic"/>
                <a:sym typeface="Century Gothic"/>
              </a:rPr>
              <a:t>eDNA &amp; Biology</a:t>
            </a:r>
            <a:endParaRPr sz="1600">
              <a:solidFill>
                <a:schemeClr val="dk2"/>
              </a:solidFill>
              <a:latin typeface="Century Gothic"/>
              <a:ea typeface="Century Gothic"/>
              <a:cs typeface="Century Gothic"/>
              <a:sym typeface="Century Gothic"/>
            </a:endParaRPr>
          </a:p>
          <a:p>
            <a:pPr marL="914400" lvl="1" indent="-330200" algn="l" rtl="0">
              <a:lnSpc>
                <a:spcPct val="115000"/>
              </a:lnSpc>
              <a:spcBef>
                <a:spcPts val="0"/>
              </a:spcBef>
              <a:spcAft>
                <a:spcPts val="0"/>
              </a:spcAft>
              <a:buSzPts val="1600"/>
              <a:buFont typeface="Century Gothic"/>
              <a:buChar char="○"/>
            </a:pPr>
            <a:r>
              <a:rPr lang="en-US" sz="1600">
                <a:solidFill>
                  <a:schemeClr val="dk2"/>
                </a:solidFill>
                <a:latin typeface="Century Gothic"/>
                <a:ea typeface="Century Gothic"/>
                <a:cs typeface="Century Gothic"/>
                <a:sym typeface="Century Gothic"/>
              </a:rPr>
              <a:t>High Frequency Radar</a:t>
            </a:r>
            <a:endParaRPr sz="1600">
              <a:solidFill>
                <a:schemeClr val="dk2"/>
              </a:solidFill>
              <a:latin typeface="Century Gothic"/>
              <a:ea typeface="Century Gothic"/>
              <a:cs typeface="Century Gothic"/>
              <a:sym typeface="Century Gothic"/>
            </a:endParaRPr>
          </a:p>
          <a:p>
            <a:pPr marL="914400" marR="0" lvl="0" indent="0" algn="l" rtl="0">
              <a:lnSpc>
                <a:spcPct val="100000"/>
              </a:lnSpc>
              <a:spcBef>
                <a:spcPts val="480"/>
              </a:spcBef>
              <a:spcAft>
                <a:spcPts val="0"/>
              </a:spcAft>
              <a:buNone/>
            </a:pPr>
            <a:endParaRPr sz="1800">
              <a:solidFill>
                <a:schemeClr val="dk2"/>
              </a:solidFill>
              <a:latin typeface="Century Gothic"/>
              <a:ea typeface="Century Gothic"/>
              <a:cs typeface="Century Gothic"/>
              <a:sym typeface="Century Gothic"/>
            </a:endParaRPr>
          </a:p>
          <a:p>
            <a:pPr marL="0" marR="0" lvl="0" indent="0" algn="l" rtl="0">
              <a:lnSpc>
                <a:spcPct val="100000"/>
              </a:lnSpc>
              <a:spcBef>
                <a:spcPts val="480"/>
              </a:spcBef>
              <a:spcAft>
                <a:spcPts val="0"/>
              </a:spcAft>
              <a:buNone/>
            </a:pPr>
            <a:endParaRPr sz="1800">
              <a:solidFill>
                <a:schemeClr val="dk2"/>
              </a:solidFill>
              <a:latin typeface="Century Gothic"/>
              <a:ea typeface="Century Gothic"/>
              <a:cs typeface="Century Gothic"/>
              <a:sym typeface="Century Gothic"/>
            </a:endParaRPr>
          </a:p>
        </p:txBody>
      </p:sp>
      <p:pic>
        <p:nvPicPr>
          <p:cNvPr id="549" name="Google Shape;549;p7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94035" y="5450950"/>
            <a:ext cx="3248617" cy="1100100"/>
          </a:xfrm>
          <a:prstGeom prst="rect">
            <a:avLst/>
          </a:prstGeom>
          <a:noFill/>
          <a:ln>
            <a:noFill/>
          </a:ln>
        </p:spPr>
      </p:pic>
      <p:pic>
        <p:nvPicPr>
          <p:cNvPr id="550" name="Google Shape;550;p7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498325" y="3966875"/>
            <a:ext cx="1828800" cy="2584173"/>
          </a:xfrm>
          <a:prstGeom prst="rect">
            <a:avLst/>
          </a:prstGeom>
          <a:noFill/>
          <a:ln>
            <a:noFill/>
          </a:ln>
        </p:spPr>
      </p:pic>
      <p:sp>
        <p:nvSpPr>
          <p:cNvPr id="551" name="Google Shape;551;p72"/>
          <p:cNvSpPr txBox="1"/>
          <p:nvPr/>
        </p:nvSpPr>
        <p:spPr>
          <a:xfrm>
            <a:off x="5203833" y="6039550"/>
            <a:ext cx="7579500" cy="31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u="sng">
                <a:solidFill>
                  <a:schemeClr val="hlink"/>
                </a:solidFill>
                <a:highlight>
                  <a:srgbClr val="FFFFFF"/>
                </a:highlight>
                <a:latin typeface="Century Gothic"/>
                <a:ea typeface="Century Gothic"/>
                <a:cs typeface="Century Gothic"/>
                <a:sym typeface="Century Gothic"/>
                <a:hlinkClick r:id="rId5"/>
              </a:rPr>
              <a:t>https://ioos.noaa.gov/project/ocean-technology-transition/</a:t>
            </a:r>
            <a:endParaRPr sz="1200">
              <a:highlight>
                <a:srgbClr val="FFFFFF"/>
              </a:highlight>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73"/>
          <p:cNvSpPr txBox="1">
            <a:spLocks noGrp="1"/>
          </p:cNvSpPr>
          <p:nvPr>
            <p:ph type="title"/>
          </p:nvPr>
        </p:nvSpPr>
        <p:spPr>
          <a:xfrm>
            <a:off x="7740" y="17417"/>
            <a:ext cx="16248000" cy="59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HF Radar Network Development</a:t>
            </a:r>
            <a:endParaRPr/>
          </a:p>
        </p:txBody>
      </p:sp>
      <p:sp>
        <p:nvSpPr>
          <p:cNvPr id="558" name="Google Shape;558;p73"/>
          <p:cNvSpPr txBox="1">
            <a:spLocks noGrp="1"/>
          </p:cNvSpPr>
          <p:nvPr>
            <p:ph type="body" idx="1"/>
          </p:nvPr>
        </p:nvSpPr>
        <p:spPr>
          <a:xfrm>
            <a:off x="71329" y="844725"/>
            <a:ext cx="5497200" cy="2589000"/>
          </a:xfrm>
          <a:prstGeom prst="rect">
            <a:avLst/>
          </a:prstGeom>
        </p:spPr>
        <p:txBody>
          <a:bodyPr spcFirstLastPara="1" wrap="square" lIns="91425" tIns="45700" rIns="91425" bIns="45700" anchor="t" anchorCtr="0">
            <a:noAutofit/>
          </a:bodyPr>
          <a:lstStyle/>
          <a:p>
            <a:pPr marL="457200" lvl="0" indent="-355600" algn="l" rtl="0">
              <a:spcBef>
                <a:spcPts val="480"/>
              </a:spcBef>
              <a:spcAft>
                <a:spcPts val="0"/>
              </a:spcAft>
              <a:buSzPts val="2000"/>
              <a:buChar char="●"/>
            </a:pPr>
            <a:r>
              <a:rPr lang="en-US" sz="2000" b="1">
                <a:solidFill>
                  <a:schemeClr val="dk2"/>
                </a:solidFill>
                <a:latin typeface="Century Gothic"/>
                <a:ea typeface="Century Gothic"/>
                <a:cs typeface="Century Gothic"/>
                <a:sym typeface="Century Gothic"/>
              </a:rPr>
              <a:t>FY19</a:t>
            </a:r>
            <a:endParaRPr sz="2000" b="1">
              <a:solidFill>
                <a:schemeClr val="dk2"/>
              </a:solidFill>
              <a:latin typeface="Century Gothic"/>
              <a:ea typeface="Century Gothic"/>
              <a:cs typeface="Century Gothic"/>
              <a:sym typeface="Century Gothic"/>
            </a:endParaRPr>
          </a:p>
          <a:p>
            <a:pPr marL="914400" lvl="1" indent="-342900" algn="l" rtl="0">
              <a:spcBef>
                <a:spcPts val="0"/>
              </a:spcBef>
              <a:spcAft>
                <a:spcPts val="0"/>
              </a:spcAft>
              <a:buSzPts val="1800"/>
              <a:buChar char="○"/>
            </a:pPr>
            <a:r>
              <a:rPr lang="en-US" sz="1800">
                <a:solidFill>
                  <a:schemeClr val="dk2"/>
                </a:solidFill>
                <a:latin typeface="Century Gothic"/>
                <a:ea typeface="Century Gothic"/>
                <a:cs typeface="Century Gothic"/>
                <a:sym typeface="Century Gothic"/>
              </a:rPr>
              <a:t>New Restore Act funds ‘Gulf Loop Current Study’ - </a:t>
            </a:r>
            <a:r>
              <a:rPr lang="en-US" sz="1800" b="1">
                <a:solidFill>
                  <a:schemeClr val="dk2"/>
                </a:solidFill>
                <a:latin typeface="Century Gothic"/>
                <a:ea typeface="Century Gothic"/>
                <a:cs typeface="Century Gothic"/>
                <a:sym typeface="Century Gothic"/>
              </a:rPr>
              <a:t>7 new sites</a:t>
            </a:r>
            <a:r>
              <a:rPr lang="en-US" sz="1800">
                <a:solidFill>
                  <a:schemeClr val="dk2"/>
                </a:solidFill>
                <a:latin typeface="Century Gothic"/>
                <a:ea typeface="Century Gothic"/>
                <a:cs typeface="Century Gothic"/>
                <a:sym typeface="Century Gothic"/>
              </a:rPr>
              <a:t>  LA/MS, Mexico, FL straights</a:t>
            </a:r>
            <a:endParaRPr sz="1800">
              <a:solidFill>
                <a:schemeClr val="dk2"/>
              </a:solidFill>
              <a:latin typeface="Century Gothic"/>
              <a:ea typeface="Century Gothic"/>
              <a:cs typeface="Century Gothic"/>
              <a:sym typeface="Century Gothic"/>
            </a:endParaRPr>
          </a:p>
          <a:p>
            <a:pPr marL="914400" lvl="1" indent="-342900" algn="l" rtl="0">
              <a:spcBef>
                <a:spcPts val="0"/>
              </a:spcBef>
              <a:spcAft>
                <a:spcPts val="0"/>
              </a:spcAft>
              <a:buSzPts val="1800"/>
              <a:buChar char="○"/>
            </a:pPr>
            <a:r>
              <a:rPr lang="en-US" sz="1800">
                <a:solidFill>
                  <a:schemeClr val="dk2"/>
                </a:solidFill>
                <a:latin typeface="Century Gothic"/>
                <a:ea typeface="Century Gothic"/>
                <a:cs typeface="Century Gothic"/>
                <a:sym typeface="Century Gothic"/>
              </a:rPr>
              <a:t>5 New sites in 3 IOOS regions </a:t>
            </a:r>
            <a:endParaRPr sz="1800">
              <a:solidFill>
                <a:schemeClr val="dk2"/>
              </a:solidFill>
              <a:latin typeface="Century Gothic"/>
              <a:ea typeface="Century Gothic"/>
              <a:cs typeface="Century Gothic"/>
              <a:sym typeface="Century Gothic"/>
            </a:endParaRPr>
          </a:p>
          <a:p>
            <a:pPr marL="1371600" lvl="2" indent="-342900" algn="l" rtl="0">
              <a:spcBef>
                <a:spcPts val="0"/>
              </a:spcBef>
              <a:spcAft>
                <a:spcPts val="0"/>
              </a:spcAft>
              <a:buSzPts val="1800"/>
              <a:buFont typeface="Courier New"/>
              <a:buChar char="■"/>
            </a:pPr>
            <a:r>
              <a:rPr lang="en-US" sz="1800">
                <a:solidFill>
                  <a:schemeClr val="dk2"/>
                </a:solidFill>
                <a:latin typeface="Century Gothic"/>
                <a:ea typeface="Century Gothic"/>
                <a:cs typeface="Century Gothic"/>
                <a:sym typeface="Century Gothic"/>
              </a:rPr>
              <a:t>Pacific Islands</a:t>
            </a:r>
            <a:endParaRPr sz="1800">
              <a:solidFill>
                <a:schemeClr val="dk2"/>
              </a:solidFill>
              <a:latin typeface="Century Gothic"/>
              <a:ea typeface="Century Gothic"/>
              <a:cs typeface="Century Gothic"/>
              <a:sym typeface="Century Gothic"/>
            </a:endParaRPr>
          </a:p>
          <a:p>
            <a:pPr marL="1371600" lvl="2" indent="-342900" algn="l" rtl="0">
              <a:spcBef>
                <a:spcPts val="0"/>
              </a:spcBef>
              <a:spcAft>
                <a:spcPts val="0"/>
              </a:spcAft>
              <a:buSzPts val="1800"/>
              <a:buFont typeface="Courier New"/>
              <a:buChar char="■"/>
            </a:pPr>
            <a:r>
              <a:rPr lang="en-US" sz="1800">
                <a:solidFill>
                  <a:schemeClr val="dk2"/>
                </a:solidFill>
                <a:latin typeface="Century Gothic"/>
                <a:ea typeface="Century Gothic"/>
                <a:cs typeface="Century Gothic"/>
                <a:sym typeface="Century Gothic"/>
              </a:rPr>
              <a:t>Northeast</a:t>
            </a:r>
            <a:endParaRPr sz="1800">
              <a:solidFill>
                <a:schemeClr val="dk2"/>
              </a:solidFill>
              <a:latin typeface="Century Gothic"/>
              <a:ea typeface="Century Gothic"/>
              <a:cs typeface="Century Gothic"/>
              <a:sym typeface="Century Gothic"/>
            </a:endParaRPr>
          </a:p>
          <a:p>
            <a:pPr marL="1371600" lvl="2" indent="-342900" algn="l" rtl="0">
              <a:spcBef>
                <a:spcPts val="0"/>
              </a:spcBef>
              <a:spcAft>
                <a:spcPts val="0"/>
              </a:spcAft>
              <a:buSzPts val="1800"/>
              <a:buFont typeface="Courier New"/>
              <a:buChar char="■"/>
            </a:pPr>
            <a:r>
              <a:rPr lang="en-US" sz="1800">
                <a:solidFill>
                  <a:schemeClr val="dk2"/>
                </a:solidFill>
                <a:latin typeface="Century Gothic"/>
                <a:ea typeface="Century Gothic"/>
                <a:cs typeface="Century Gothic"/>
                <a:sym typeface="Century Gothic"/>
              </a:rPr>
              <a:t>Caribbean</a:t>
            </a:r>
            <a:endParaRPr sz="2000" b="1"/>
          </a:p>
          <a:p>
            <a:pPr marL="0" lvl="0" indent="0" algn="l" rtl="0">
              <a:spcBef>
                <a:spcPts val="360"/>
              </a:spcBef>
              <a:spcAft>
                <a:spcPts val="0"/>
              </a:spcAft>
              <a:buNone/>
            </a:pPr>
            <a:endParaRPr sz="2000" i="1"/>
          </a:p>
        </p:txBody>
      </p:sp>
      <p:sp>
        <p:nvSpPr>
          <p:cNvPr id="559" name="Google Shape;559;p73"/>
          <p:cNvSpPr txBox="1">
            <a:spLocks noGrp="1"/>
          </p:cNvSpPr>
          <p:nvPr>
            <p:ph type="sldNum" idx="12"/>
          </p:nvPr>
        </p:nvSpPr>
        <p:spPr>
          <a:xfrm>
            <a:off x="812800" y="6356350"/>
            <a:ext cx="13548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23</a:t>
            </a:fld>
            <a:endParaRPr/>
          </a:p>
        </p:txBody>
      </p:sp>
      <p:pic>
        <p:nvPicPr>
          <p:cNvPr id="560" name="Google Shape;560;p7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54203" y="3668825"/>
            <a:ext cx="3321328" cy="2184300"/>
          </a:xfrm>
          <a:prstGeom prst="rect">
            <a:avLst/>
          </a:prstGeom>
          <a:noFill/>
          <a:ln>
            <a:noFill/>
          </a:ln>
        </p:spPr>
      </p:pic>
      <p:sp>
        <p:nvSpPr>
          <p:cNvPr id="561" name="Google Shape;561;p73"/>
          <p:cNvSpPr txBox="1"/>
          <p:nvPr/>
        </p:nvSpPr>
        <p:spPr>
          <a:xfrm>
            <a:off x="557667" y="5874788"/>
            <a:ext cx="4314300" cy="45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u="sng">
                <a:solidFill>
                  <a:schemeClr val="hlink"/>
                </a:solidFill>
                <a:hlinkClick r:id="rId4"/>
              </a:rPr>
              <a:t>https://ioos.noaa.gov/project/hf-radar/</a:t>
            </a:r>
            <a:endParaRPr/>
          </a:p>
        </p:txBody>
      </p:sp>
      <p:pic>
        <p:nvPicPr>
          <p:cNvPr id="562" name="Google Shape;562;p7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972300" y="660500"/>
            <a:ext cx="5441822" cy="4114800"/>
          </a:xfrm>
          <a:prstGeom prst="rect">
            <a:avLst/>
          </a:prstGeom>
          <a:noFill/>
          <a:ln>
            <a:noFill/>
          </a:ln>
        </p:spPr>
      </p:pic>
      <p:sp>
        <p:nvSpPr>
          <p:cNvPr id="563" name="Google Shape;563;p73"/>
          <p:cNvSpPr txBox="1"/>
          <p:nvPr/>
        </p:nvSpPr>
        <p:spPr>
          <a:xfrm>
            <a:off x="5568525" y="4499350"/>
            <a:ext cx="5554500" cy="1857000"/>
          </a:xfrm>
          <a:prstGeom prst="rect">
            <a:avLst/>
          </a:prstGeom>
          <a:noFill/>
          <a:ln>
            <a:noFill/>
          </a:ln>
        </p:spPr>
        <p:txBody>
          <a:bodyPr spcFirstLastPara="1" wrap="square" lIns="91425" tIns="91425" rIns="91425" bIns="91425" anchor="t" anchorCtr="0">
            <a:noAutofit/>
          </a:bodyPr>
          <a:lstStyle/>
          <a:p>
            <a:pPr marL="457200" lvl="0" indent="-355600" algn="l" rtl="0">
              <a:spcBef>
                <a:spcPts val="480"/>
              </a:spcBef>
              <a:spcAft>
                <a:spcPts val="0"/>
              </a:spcAft>
              <a:buClr>
                <a:schemeClr val="dk2"/>
              </a:buClr>
              <a:buSzPts val="2000"/>
              <a:buChar char="●"/>
            </a:pPr>
            <a:r>
              <a:rPr lang="en-US" sz="2000" b="1">
                <a:solidFill>
                  <a:schemeClr val="dk2"/>
                </a:solidFill>
                <a:latin typeface="Century Gothic"/>
                <a:ea typeface="Century Gothic"/>
                <a:cs typeface="Century Gothic"/>
                <a:sym typeface="Century Gothic"/>
              </a:rPr>
              <a:t>FY20</a:t>
            </a:r>
            <a:endParaRPr sz="2000" b="1">
              <a:solidFill>
                <a:schemeClr val="dk2"/>
              </a:solidFill>
              <a:latin typeface="Century Gothic"/>
              <a:ea typeface="Century Gothic"/>
              <a:cs typeface="Century Gothic"/>
              <a:sym typeface="Century Gothic"/>
            </a:endParaRPr>
          </a:p>
          <a:p>
            <a:pPr marL="914400" lvl="1" indent="-342900" algn="l" rtl="0">
              <a:spcBef>
                <a:spcPts val="0"/>
              </a:spcBef>
              <a:spcAft>
                <a:spcPts val="0"/>
              </a:spcAft>
              <a:buClr>
                <a:schemeClr val="dk2"/>
              </a:buClr>
              <a:buSzPts val="1800"/>
              <a:buChar char="○"/>
            </a:pPr>
            <a:r>
              <a:rPr lang="en-US" sz="1800">
                <a:solidFill>
                  <a:schemeClr val="dk2"/>
                </a:solidFill>
                <a:latin typeface="Century Gothic"/>
                <a:ea typeface="Century Gothic"/>
                <a:cs typeface="Century Gothic"/>
                <a:sym typeface="Century Gothic"/>
              </a:rPr>
              <a:t>New sites TBD</a:t>
            </a:r>
            <a:endParaRPr sz="1800">
              <a:solidFill>
                <a:schemeClr val="dk2"/>
              </a:solidFill>
              <a:latin typeface="Century Gothic"/>
              <a:ea typeface="Century Gothic"/>
              <a:cs typeface="Century Gothic"/>
              <a:sym typeface="Century Gothic"/>
            </a:endParaRPr>
          </a:p>
          <a:p>
            <a:pPr marL="914400" lvl="1" indent="-342900" algn="l" rtl="0">
              <a:spcBef>
                <a:spcPts val="0"/>
              </a:spcBef>
              <a:spcAft>
                <a:spcPts val="0"/>
              </a:spcAft>
              <a:buClr>
                <a:schemeClr val="dk2"/>
              </a:buClr>
              <a:buSzPts val="1800"/>
              <a:buFont typeface="Century Gothic"/>
              <a:buChar char="○"/>
            </a:pPr>
            <a:r>
              <a:rPr lang="en-US" sz="1800">
                <a:solidFill>
                  <a:schemeClr val="dk2"/>
                </a:solidFill>
                <a:latin typeface="Century Gothic"/>
                <a:ea typeface="Century Gothic"/>
                <a:cs typeface="Century Gothic"/>
                <a:sym typeface="Century Gothic"/>
              </a:rPr>
              <a:t>Network management and health</a:t>
            </a:r>
            <a:endParaRPr sz="1800">
              <a:solidFill>
                <a:schemeClr val="dk2"/>
              </a:solidFill>
              <a:latin typeface="Century Gothic"/>
              <a:ea typeface="Century Gothic"/>
              <a:cs typeface="Century Gothic"/>
              <a:sym typeface="Century Gothic"/>
            </a:endParaRPr>
          </a:p>
          <a:p>
            <a:pPr marL="914400" lvl="1" indent="-342900" algn="l" rtl="0">
              <a:spcBef>
                <a:spcPts val="0"/>
              </a:spcBef>
              <a:spcAft>
                <a:spcPts val="0"/>
              </a:spcAft>
              <a:buClr>
                <a:schemeClr val="dk2"/>
              </a:buClr>
              <a:buSzPts val="1800"/>
              <a:buFont typeface="Century Gothic"/>
              <a:buChar char="○"/>
            </a:pPr>
            <a:r>
              <a:rPr lang="en-US" sz="1800">
                <a:solidFill>
                  <a:schemeClr val="dk2"/>
                </a:solidFill>
                <a:latin typeface="Century Gothic"/>
                <a:ea typeface="Century Gothic"/>
                <a:cs typeface="Century Gothic"/>
                <a:sym typeface="Century Gothic"/>
              </a:rPr>
              <a:t>Frequency licenses and wind turbine interference</a:t>
            </a:r>
            <a:endParaRPr sz="1800">
              <a:solidFill>
                <a:schemeClr val="dk2"/>
              </a:solidFill>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74"/>
          <p:cNvSpPr txBox="1">
            <a:spLocks noGrp="1"/>
          </p:cNvSpPr>
          <p:nvPr>
            <p:ph type="title"/>
          </p:nvPr>
        </p:nvSpPr>
        <p:spPr>
          <a:xfrm>
            <a:off x="7740" y="17417"/>
            <a:ext cx="16248000" cy="59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National DMAC </a:t>
            </a:r>
            <a:endParaRPr/>
          </a:p>
        </p:txBody>
      </p:sp>
      <p:sp>
        <p:nvSpPr>
          <p:cNvPr id="570" name="Google Shape;570;p74"/>
          <p:cNvSpPr txBox="1">
            <a:spLocks noGrp="1"/>
          </p:cNvSpPr>
          <p:nvPr>
            <p:ph type="body" idx="1"/>
          </p:nvPr>
        </p:nvSpPr>
        <p:spPr>
          <a:xfrm>
            <a:off x="371725" y="644600"/>
            <a:ext cx="6880200" cy="3576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rgbClr val="000000"/>
              </a:buClr>
              <a:buSzPts val="1100"/>
              <a:buFont typeface="Arial"/>
              <a:buNone/>
            </a:pPr>
            <a:r>
              <a:rPr lang="en-US" sz="2000" b="1">
                <a:solidFill>
                  <a:schemeClr val="dk2"/>
                </a:solidFill>
                <a:latin typeface="Century Gothic"/>
                <a:ea typeface="Century Gothic"/>
                <a:cs typeface="Century Gothic"/>
                <a:sym typeface="Century Gothic"/>
              </a:rPr>
              <a:t>FY19 ($1.4M - National DMAC)</a:t>
            </a:r>
            <a:r>
              <a:rPr lang="en-US" sz="2000">
                <a:solidFill>
                  <a:schemeClr val="dk2"/>
                </a:solidFill>
                <a:latin typeface="Century Gothic"/>
                <a:ea typeface="Century Gothic"/>
                <a:cs typeface="Century Gothic"/>
                <a:sym typeface="Century Gothic"/>
              </a:rPr>
              <a:t> </a:t>
            </a:r>
            <a:endParaRPr sz="2000">
              <a:solidFill>
                <a:schemeClr val="dk2"/>
              </a:solidFill>
              <a:latin typeface="Century Gothic"/>
              <a:ea typeface="Century Gothic"/>
              <a:cs typeface="Century Gothic"/>
              <a:sym typeface="Century Gothic"/>
            </a:endParaRPr>
          </a:p>
          <a:p>
            <a:pPr marL="457200" lvl="0" indent="-355600" algn="l" rtl="0">
              <a:lnSpc>
                <a:spcPct val="100000"/>
              </a:lnSpc>
              <a:spcBef>
                <a:spcPts val="1000"/>
              </a:spcBef>
              <a:spcAft>
                <a:spcPts val="0"/>
              </a:spcAft>
              <a:buSzPts val="2000"/>
              <a:buFont typeface="Century Gothic"/>
              <a:buChar char="●"/>
            </a:pPr>
            <a:r>
              <a:rPr lang="en-US" sz="2000" b="1">
                <a:solidFill>
                  <a:schemeClr val="dk2"/>
                </a:solidFill>
                <a:latin typeface="Century Gothic"/>
                <a:ea typeface="Century Gothic"/>
                <a:cs typeface="Century Gothic"/>
                <a:sym typeface="Century Gothic"/>
              </a:rPr>
              <a:t>DMAC Advancements:</a:t>
            </a:r>
            <a:endParaRPr sz="2000" b="1">
              <a:solidFill>
                <a:schemeClr val="dk2"/>
              </a:solidFill>
              <a:latin typeface="Century Gothic"/>
              <a:ea typeface="Century Gothic"/>
              <a:cs typeface="Century Gothic"/>
              <a:sym typeface="Century Gothic"/>
            </a:endParaRPr>
          </a:p>
          <a:p>
            <a:pPr marL="914400" lvl="1" indent="-342900" algn="l" rtl="0">
              <a:lnSpc>
                <a:spcPct val="100000"/>
              </a:lnSpc>
              <a:spcBef>
                <a:spcPts val="0"/>
              </a:spcBef>
              <a:spcAft>
                <a:spcPts val="0"/>
              </a:spcAft>
              <a:buSzPts val="1800"/>
              <a:buFont typeface="Century Gothic"/>
              <a:buChar char="○"/>
            </a:pPr>
            <a:r>
              <a:rPr lang="en-US" sz="1800">
                <a:solidFill>
                  <a:schemeClr val="dk2"/>
                </a:solidFill>
                <a:latin typeface="Century Gothic"/>
                <a:ea typeface="Century Gothic"/>
                <a:cs typeface="Century Gothic"/>
                <a:sym typeface="Century Gothic"/>
              </a:rPr>
              <a:t>ERDDAP 2.0</a:t>
            </a:r>
            <a:endParaRPr sz="1800">
              <a:solidFill>
                <a:schemeClr val="dk2"/>
              </a:solidFill>
              <a:latin typeface="Century Gothic"/>
              <a:ea typeface="Century Gothic"/>
              <a:cs typeface="Century Gothic"/>
              <a:sym typeface="Century Gothic"/>
            </a:endParaRPr>
          </a:p>
          <a:p>
            <a:pPr marL="914400" lvl="1" indent="-342900" algn="l" rtl="0">
              <a:lnSpc>
                <a:spcPct val="100000"/>
              </a:lnSpc>
              <a:spcBef>
                <a:spcPts val="0"/>
              </a:spcBef>
              <a:spcAft>
                <a:spcPts val="0"/>
              </a:spcAft>
              <a:buSzPts val="1800"/>
              <a:buFont typeface="Century Gothic"/>
              <a:buChar char="○"/>
            </a:pPr>
            <a:r>
              <a:rPr lang="en-US" sz="1800">
                <a:solidFill>
                  <a:schemeClr val="dk2"/>
                </a:solidFill>
                <a:latin typeface="Century Gothic"/>
                <a:ea typeface="Century Gothic"/>
                <a:cs typeface="Century Gothic"/>
                <a:sym typeface="Century Gothic"/>
              </a:rPr>
              <a:t>IOOS Metadata Profile 1.2</a:t>
            </a:r>
            <a:endParaRPr sz="1800">
              <a:solidFill>
                <a:schemeClr val="dk2"/>
              </a:solidFill>
              <a:latin typeface="Century Gothic"/>
              <a:ea typeface="Century Gothic"/>
              <a:cs typeface="Century Gothic"/>
              <a:sym typeface="Century Gothic"/>
            </a:endParaRPr>
          </a:p>
          <a:p>
            <a:pPr marL="914400" lvl="1" indent="-342900" algn="l" rtl="0">
              <a:lnSpc>
                <a:spcPct val="100000"/>
              </a:lnSpc>
              <a:spcBef>
                <a:spcPts val="0"/>
              </a:spcBef>
              <a:spcAft>
                <a:spcPts val="0"/>
              </a:spcAft>
              <a:buClr>
                <a:schemeClr val="dk2"/>
              </a:buClr>
              <a:buSzPts val="1800"/>
              <a:buFont typeface="Century Gothic"/>
              <a:buChar char="○"/>
            </a:pPr>
            <a:r>
              <a:rPr lang="en-US" sz="1800">
                <a:solidFill>
                  <a:schemeClr val="dk2"/>
                </a:solidFill>
                <a:latin typeface="Century Gothic"/>
                <a:ea typeface="Century Gothic"/>
                <a:cs typeface="Century Gothic"/>
                <a:sym typeface="Century Gothic"/>
              </a:rPr>
              <a:t>ATN Data Assembly Center (DAC) transitioned from research to operations</a:t>
            </a:r>
            <a:endParaRPr sz="1800">
              <a:solidFill>
                <a:schemeClr val="dk2"/>
              </a:solidFill>
              <a:latin typeface="Century Gothic"/>
              <a:ea typeface="Century Gothic"/>
              <a:cs typeface="Century Gothic"/>
              <a:sym typeface="Century Gothic"/>
            </a:endParaRPr>
          </a:p>
          <a:p>
            <a:pPr marL="457200" lvl="0" indent="-355600" algn="l" rtl="0">
              <a:spcBef>
                <a:spcPts val="1000"/>
              </a:spcBef>
              <a:spcAft>
                <a:spcPts val="0"/>
              </a:spcAft>
              <a:buSzPts val="2000"/>
              <a:buFont typeface="Century Gothic"/>
              <a:buChar char="●"/>
            </a:pPr>
            <a:r>
              <a:rPr lang="en-US" sz="2000" b="1">
                <a:solidFill>
                  <a:schemeClr val="dk2"/>
                </a:solidFill>
                <a:latin typeface="Century Gothic"/>
                <a:ea typeface="Century Gothic"/>
                <a:cs typeface="Century Gothic"/>
                <a:sym typeface="Century Gothic"/>
              </a:rPr>
              <a:t>OceanObs’19</a:t>
            </a:r>
            <a:r>
              <a:rPr lang="en-US" sz="2000">
                <a:solidFill>
                  <a:schemeClr val="dk2"/>
                </a:solidFill>
                <a:latin typeface="Century Gothic"/>
                <a:ea typeface="Century Gothic"/>
                <a:cs typeface="Century Gothic"/>
                <a:sym typeface="Century Gothic"/>
              </a:rPr>
              <a:t> Community Whitepapers published in Frontiers:</a:t>
            </a:r>
            <a:endParaRPr sz="2000">
              <a:solidFill>
                <a:schemeClr val="dk2"/>
              </a:solidFill>
              <a:latin typeface="Century Gothic"/>
              <a:ea typeface="Century Gothic"/>
              <a:cs typeface="Century Gothic"/>
              <a:sym typeface="Century Gothic"/>
            </a:endParaRPr>
          </a:p>
          <a:p>
            <a:pPr marL="914400" lvl="1" indent="-342900" algn="l" rtl="0">
              <a:spcBef>
                <a:spcPts val="0"/>
              </a:spcBef>
              <a:spcAft>
                <a:spcPts val="1000"/>
              </a:spcAft>
              <a:buSzPts val="1800"/>
              <a:buFont typeface="Century Gothic"/>
              <a:buChar char="○"/>
            </a:pPr>
            <a:r>
              <a:rPr lang="en-US" sz="1800">
                <a:solidFill>
                  <a:schemeClr val="dk2"/>
                </a:solidFill>
                <a:latin typeface="Century Gothic"/>
                <a:ea typeface="Century Gothic"/>
                <a:cs typeface="Century Gothic"/>
                <a:sym typeface="Century Gothic"/>
              </a:rPr>
              <a:t>Cloud Computing, Global Data Interoperability, Coastal Moorings, Global Biodiversity Observations, Quality Assurance Vision</a:t>
            </a:r>
            <a:endParaRPr sz="1800">
              <a:solidFill>
                <a:schemeClr val="dk2"/>
              </a:solidFill>
              <a:latin typeface="Century Gothic"/>
              <a:ea typeface="Century Gothic"/>
              <a:cs typeface="Century Gothic"/>
              <a:sym typeface="Century Gothic"/>
            </a:endParaRPr>
          </a:p>
        </p:txBody>
      </p:sp>
      <p:sp>
        <p:nvSpPr>
          <p:cNvPr id="571" name="Google Shape;571;p74"/>
          <p:cNvSpPr txBox="1">
            <a:spLocks noGrp="1"/>
          </p:cNvSpPr>
          <p:nvPr>
            <p:ph type="sldNum" idx="12"/>
          </p:nvPr>
        </p:nvSpPr>
        <p:spPr>
          <a:xfrm>
            <a:off x="812800" y="6356350"/>
            <a:ext cx="13548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24</a:t>
            </a:fld>
            <a:endParaRPr/>
          </a:p>
        </p:txBody>
      </p:sp>
      <p:sp>
        <p:nvSpPr>
          <p:cNvPr id="572" name="Google Shape;572;p74"/>
          <p:cNvSpPr txBox="1">
            <a:spLocks noGrp="1"/>
          </p:cNvSpPr>
          <p:nvPr>
            <p:ph type="body" idx="1"/>
          </p:nvPr>
        </p:nvSpPr>
        <p:spPr>
          <a:xfrm>
            <a:off x="371725" y="4367950"/>
            <a:ext cx="11612100" cy="1988400"/>
          </a:xfrm>
          <a:prstGeom prst="rect">
            <a:avLst/>
          </a:prstGeom>
        </p:spPr>
        <p:txBody>
          <a:bodyPr spcFirstLastPara="1" wrap="square" lIns="91425" tIns="45700" rIns="91425" bIns="45700" anchor="t" anchorCtr="0">
            <a:noAutofit/>
          </a:bodyPr>
          <a:lstStyle/>
          <a:p>
            <a:pPr marL="457200" lvl="0" indent="-355600" algn="l" rtl="0">
              <a:lnSpc>
                <a:spcPct val="100000"/>
              </a:lnSpc>
              <a:spcBef>
                <a:spcPts val="0"/>
              </a:spcBef>
              <a:spcAft>
                <a:spcPts val="0"/>
              </a:spcAft>
              <a:buSzPts val="2000"/>
              <a:buFont typeface="Century Gothic"/>
              <a:buChar char="●"/>
            </a:pPr>
            <a:r>
              <a:rPr lang="en-US" sz="2000" b="1">
                <a:solidFill>
                  <a:schemeClr val="dk2"/>
                </a:solidFill>
                <a:latin typeface="Century Gothic"/>
                <a:ea typeface="Century Gothic"/>
                <a:cs typeface="Century Gothic"/>
                <a:sym typeface="Century Gothic"/>
              </a:rPr>
              <a:t>Community Building, Training, and Technical Outreach Efforts:</a:t>
            </a:r>
            <a:endParaRPr sz="2000" b="1">
              <a:solidFill>
                <a:schemeClr val="dk2"/>
              </a:solidFill>
              <a:latin typeface="Century Gothic"/>
              <a:ea typeface="Century Gothic"/>
              <a:cs typeface="Century Gothic"/>
              <a:sym typeface="Century Gothic"/>
            </a:endParaRPr>
          </a:p>
          <a:p>
            <a:pPr marL="914400" lvl="1" indent="-342900" algn="l" rtl="0">
              <a:lnSpc>
                <a:spcPct val="100000"/>
              </a:lnSpc>
              <a:spcBef>
                <a:spcPts val="0"/>
              </a:spcBef>
              <a:spcAft>
                <a:spcPts val="0"/>
              </a:spcAft>
              <a:buSzPts val="1800"/>
              <a:buFont typeface="Century Gothic"/>
              <a:buChar char="○"/>
            </a:pPr>
            <a:r>
              <a:rPr lang="en-US" sz="1800">
                <a:solidFill>
                  <a:schemeClr val="dk2"/>
                </a:solidFill>
                <a:latin typeface="Century Gothic"/>
                <a:ea typeface="Century Gothic"/>
                <a:cs typeface="Century Gothic"/>
                <a:sym typeface="Century Gothic"/>
              </a:rPr>
              <a:t>IOOS Code Sprint #1 (held in Ann Arbor, MI October 2019)</a:t>
            </a:r>
            <a:endParaRPr sz="1800">
              <a:solidFill>
                <a:schemeClr val="dk2"/>
              </a:solidFill>
              <a:latin typeface="Century Gothic"/>
              <a:ea typeface="Century Gothic"/>
              <a:cs typeface="Century Gothic"/>
              <a:sym typeface="Century Gothic"/>
            </a:endParaRPr>
          </a:p>
          <a:p>
            <a:pPr marL="1371600" lvl="2" indent="-342900" algn="l" rtl="0">
              <a:lnSpc>
                <a:spcPct val="100000"/>
              </a:lnSpc>
              <a:spcBef>
                <a:spcPts val="0"/>
              </a:spcBef>
              <a:spcAft>
                <a:spcPts val="0"/>
              </a:spcAft>
              <a:buSzPts val="1800"/>
              <a:buFont typeface="Century Gothic"/>
              <a:buChar char="■"/>
            </a:pPr>
            <a:r>
              <a:rPr lang="en-US" sz="1800" u="sng">
                <a:solidFill>
                  <a:schemeClr val="hlink"/>
                </a:solidFill>
                <a:latin typeface="Century Gothic"/>
                <a:ea typeface="Century Gothic"/>
                <a:cs typeface="Century Gothic"/>
                <a:sym typeface="Century Gothic"/>
                <a:hlinkClick r:id="rId3"/>
              </a:rPr>
              <a:t>https://www.glos.us/code-sprint/</a:t>
            </a:r>
            <a:r>
              <a:rPr lang="en-US" sz="1800">
                <a:solidFill>
                  <a:schemeClr val="dk2"/>
                </a:solidFill>
                <a:latin typeface="Century Gothic"/>
                <a:ea typeface="Century Gothic"/>
                <a:cs typeface="Century Gothic"/>
                <a:sym typeface="Century Gothic"/>
              </a:rPr>
              <a:t> </a:t>
            </a:r>
            <a:endParaRPr sz="1800">
              <a:solidFill>
                <a:schemeClr val="dk2"/>
              </a:solidFill>
              <a:latin typeface="Century Gothic"/>
              <a:ea typeface="Century Gothic"/>
              <a:cs typeface="Century Gothic"/>
              <a:sym typeface="Century Gothic"/>
            </a:endParaRPr>
          </a:p>
          <a:p>
            <a:pPr marL="914400" lvl="1" indent="-342900" algn="l" rtl="0">
              <a:lnSpc>
                <a:spcPct val="100000"/>
              </a:lnSpc>
              <a:spcBef>
                <a:spcPts val="0"/>
              </a:spcBef>
              <a:spcAft>
                <a:spcPts val="0"/>
              </a:spcAft>
              <a:buSzPts val="1800"/>
              <a:buFont typeface="Century Gothic"/>
              <a:buChar char="○"/>
            </a:pPr>
            <a:r>
              <a:rPr lang="en-US" sz="1800">
                <a:solidFill>
                  <a:schemeClr val="dk2"/>
                </a:solidFill>
                <a:latin typeface="Century Gothic"/>
                <a:ea typeface="Century Gothic"/>
                <a:cs typeface="Century Gothic"/>
                <a:sym typeface="Century Gothic"/>
              </a:rPr>
              <a:t>Monthly DMAC Tech Webinars</a:t>
            </a:r>
            <a:endParaRPr sz="1800">
              <a:solidFill>
                <a:schemeClr val="dk2"/>
              </a:solidFill>
              <a:latin typeface="Century Gothic"/>
              <a:ea typeface="Century Gothic"/>
              <a:cs typeface="Century Gothic"/>
              <a:sym typeface="Century Gothic"/>
            </a:endParaRPr>
          </a:p>
          <a:p>
            <a:pPr marL="914400" lvl="0" indent="0" algn="l" rtl="0">
              <a:lnSpc>
                <a:spcPct val="100000"/>
              </a:lnSpc>
              <a:spcBef>
                <a:spcPts val="0"/>
              </a:spcBef>
              <a:spcAft>
                <a:spcPts val="0"/>
              </a:spcAft>
              <a:buNone/>
            </a:pPr>
            <a:endParaRPr sz="2000">
              <a:solidFill>
                <a:schemeClr val="dk2"/>
              </a:solidFill>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Char char="●"/>
            </a:pPr>
            <a:r>
              <a:rPr lang="en-US" sz="2000" b="1">
                <a:solidFill>
                  <a:schemeClr val="dk2"/>
                </a:solidFill>
                <a:latin typeface="Century Gothic"/>
                <a:ea typeface="Century Gothic"/>
                <a:cs typeface="Century Gothic"/>
                <a:sym typeface="Century Gothic"/>
              </a:rPr>
              <a:t>DMAC Annual Meeting</a:t>
            </a:r>
            <a:r>
              <a:rPr lang="en-US" sz="2000">
                <a:solidFill>
                  <a:schemeClr val="dk2"/>
                </a:solidFill>
                <a:latin typeface="Century Gothic"/>
                <a:ea typeface="Century Gothic"/>
                <a:cs typeface="Century Gothic"/>
                <a:sym typeface="Century Gothic"/>
              </a:rPr>
              <a:t> (April 2019):</a:t>
            </a:r>
            <a:endParaRPr sz="2000">
              <a:solidFill>
                <a:schemeClr val="dk2"/>
              </a:solidFill>
              <a:latin typeface="Century Gothic"/>
              <a:ea typeface="Century Gothic"/>
              <a:cs typeface="Century Gothic"/>
              <a:sym typeface="Century Gothic"/>
            </a:endParaRPr>
          </a:p>
          <a:p>
            <a:pPr marL="914400" lvl="1" indent="-355600" algn="l" rtl="0">
              <a:spcBef>
                <a:spcPts val="0"/>
              </a:spcBef>
              <a:spcAft>
                <a:spcPts val="0"/>
              </a:spcAft>
              <a:buSzPts val="2000"/>
              <a:buFont typeface="Century Gothic"/>
              <a:buChar char="○"/>
            </a:pPr>
            <a:r>
              <a:rPr lang="en-US" sz="2000">
                <a:solidFill>
                  <a:schemeClr val="dk2"/>
                </a:solidFill>
                <a:latin typeface="Century Gothic"/>
                <a:ea typeface="Century Gothic"/>
                <a:cs typeface="Century Gothic"/>
                <a:sym typeface="Century Gothic"/>
              </a:rPr>
              <a:t>Over 70 attendees - 15% of attendees from CIOOS (Canada)</a:t>
            </a:r>
            <a:endParaRPr sz="2000">
              <a:solidFill>
                <a:schemeClr val="dk2"/>
              </a:solidFill>
              <a:latin typeface="Century Gothic"/>
              <a:ea typeface="Century Gothic"/>
              <a:cs typeface="Century Gothic"/>
              <a:sym typeface="Century Gothic"/>
            </a:endParaRPr>
          </a:p>
        </p:txBody>
      </p:sp>
      <p:pic>
        <p:nvPicPr>
          <p:cNvPr id="573" name="Google Shape;573;p7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9653049" y="3478187"/>
            <a:ext cx="2432453" cy="3243270"/>
          </a:xfrm>
          <a:prstGeom prst="rect">
            <a:avLst/>
          </a:prstGeom>
          <a:noFill/>
          <a:ln>
            <a:noFill/>
          </a:ln>
        </p:spPr>
      </p:pic>
      <p:pic>
        <p:nvPicPr>
          <p:cNvPr id="574" name="Google Shape;574;p74"/>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7411825" y="738999"/>
            <a:ext cx="4571999" cy="2320289"/>
          </a:xfrm>
          <a:prstGeom prst="rect">
            <a:avLst/>
          </a:prstGeom>
          <a:noFill/>
          <a:ln w="9525" cap="flat" cmpd="sng">
            <a:solidFill>
              <a:schemeClr val="dk2"/>
            </a:solidFill>
            <a:prstDash val="solid"/>
            <a:round/>
            <a:headEnd type="none" w="sm" len="sm"/>
            <a:tailEnd type="none" w="sm" len="sm"/>
          </a:ln>
        </p:spPr>
      </p:pic>
      <p:pic>
        <p:nvPicPr>
          <p:cNvPr id="575" name="Google Shape;575;p74"/>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8510349" y="3308850"/>
            <a:ext cx="2471172" cy="185337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75"/>
          <p:cNvSpPr txBox="1">
            <a:spLocks noGrp="1"/>
          </p:cNvSpPr>
          <p:nvPr>
            <p:ph type="title"/>
          </p:nvPr>
        </p:nvSpPr>
        <p:spPr>
          <a:xfrm>
            <a:off x="7740" y="17417"/>
            <a:ext cx="16248000" cy="59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A cloud based model development sandbox</a:t>
            </a:r>
            <a:endParaRPr/>
          </a:p>
        </p:txBody>
      </p:sp>
      <p:pic>
        <p:nvPicPr>
          <p:cNvPr id="581" name="Google Shape;581;p7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524008" y="809627"/>
            <a:ext cx="9144003" cy="540692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76"/>
          <p:cNvSpPr txBox="1">
            <a:spLocks noGrp="1"/>
          </p:cNvSpPr>
          <p:nvPr>
            <p:ph type="title"/>
          </p:nvPr>
        </p:nvSpPr>
        <p:spPr>
          <a:xfrm>
            <a:off x="5805" y="17417"/>
            <a:ext cx="12186000" cy="59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QARTOD</a:t>
            </a:r>
            <a:endParaRPr/>
          </a:p>
        </p:txBody>
      </p:sp>
      <p:sp>
        <p:nvSpPr>
          <p:cNvPr id="588" name="Google Shape;588;p76"/>
          <p:cNvSpPr txBox="1">
            <a:spLocks noGrp="1"/>
          </p:cNvSpPr>
          <p:nvPr>
            <p:ph type="sldNum" idx="12"/>
          </p:nvPr>
        </p:nvSpPr>
        <p:spPr>
          <a:xfrm>
            <a:off x="609600" y="635635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26</a:t>
            </a:fld>
            <a:endParaRPr/>
          </a:p>
        </p:txBody>
      </p:sp>
      <p:sp>
        <p:nvSpPr>
          <p:cNvPr id="589" name="Google Shape;589;p76"/>
          <p:cNvSpPr txBox="1"/>
          <p:nvPr/>
        </p:nvSpPr>
        <p:spPr>
          <a:xfrm>
            <a:off x="171033" y="730200"/>
            <a:ext cx="9104400" cy="608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solidFill>
                  <a:schemeClr val="dk2"/>
                </a:solidFill>
                <a:latin typeface="Century Gothic"/>
                <a:ea typeface="Century Gothic"/>
                <a:cs typeface="Century Gothic"/>
                <a:sym typeface="Century Gothic"/>
              </a:rPr>
              <a:t>FY19 QARTOD manuals completed and published to ioos.noaa.gov:</a:t>
            </a:r>
            <a:endParaRPr sz="1800" b="1">
              <a:solidFill>
                <a:schemeClr val="dk2"/>
              </a:solidFill>
              <a:latin typeface="Century Gothic"/>
              <a:ea typeface="Century Gothic"/>
              <a:cs typeface="Century Gothic"/>
              <a:sym typeface="Century Gothic"/>
            </a:endParaRPr>
          </a:p>
          <a:p>
            <a:pPr marL="457200" lvl="0" indent="-342900" algn="l" rtl="0">
              <a:spcBef>
                <a:spcPts val="0"/>
              </a:spcBef>
              <a:spcAft>
                <a:spcPts val="0"/>
              </a:spcAft>
              <a:buClr>
                <a:schemeClr val="dk2"/>
              </a:buClr>
              <a:buSzPts val="1800"/>
              <a:buFont typeface="Century Gothic"/>
              <a:buChar char="●"/>
            </a:pPr>
            <a:r>
              <a:rPr lang="en-US" sz="1800">
                <a:solidFill>
                  <a:schemeClr val="dk2"/>
                </a:solidFill>
                <a:latin typeface="Century Gothic"/>
                <a:ea typeface="Century Gothic"/>
                <a:cs typeface="Century Gothic"/>
                <a:sym typeface="Century Gothic"/>
              </a:rPr>
              <a:t>Update to in-situ surface waves manual (Feb 2019)</a:t>
            </a:r>
            <a:endParaRPr sz="1800">
              <a:solidFill>
                <a:schemeClr val="dk2"/>
              </a:solidFill>
              <a:latin typeface="Century Gothic"/>
              <a:ea typeface="Century Gothic"/>
              <a:cs typeface="Century Gothic"/>
              <a:sym typeface="Century Gothic"/>
            </a:endParaRPr>
          </a:p>
          <a:p>
            <a:pPr marL="457200" lvl="0" indent="-342900" algn="l" rtl="0">
              <a:spcBef>
                <a:spcPts val="0"/>
              </a:spcBef>
              <a:spcAft>
                <a:spcPts val="0"/>
              </a:spcAft>
              <a:buClr>
                <a:schemeClr val="dk2"/>
              </a:buClr>
              <a:buSzPts val="1800"/>
              <a:buFont typeface="Century Gothic"/>
              <a:buChar char="●"/>
            </a:pPr>
            <a:r>
              <a:rPr lang="en-US" sz="1800">
                <a:solidFill>
                  <a:schemeClr val="dk2"/>
                </a:solidFill>
                <a:latin typeface="Century Gothic"/>
                <a:ea typeface="Century Gothic"/>
                <a:cs typeface="Century Gothic"/>
                <a:sym typeface="Century Gothic"/>
              </a:rPr>
              <a:t>Update to in-situ currents manual (July 2019)</a:t>
            </a:r>
            <a:endParaRPr sz="1800">
              <a:solidFill>
                <a:schemeClr val="dk2"/>
              </a:solidFill>
              <a:latin typeface="Century Gothic"/>
              <a:ea typeface="Century Gothic"/>
              <a:cs typeface="Century Gothic"/>
              <a:sym typeface="Century Gothic"/>
            </a:endParaRPr>
          </a:p>
          <a:p>
            <a:pPr marL="457200" lvl="0" indent="-342900" algn="l" rtl="0">
              <a:spcBef>
                <a:spcPts val="0"/>
              </a:spcBef>
              <a:spcAft>
                <a:spcPts val="0"/>
              </a:spcAft>
              <a:buClr>
                <a:schemeClr val="dk2"/>
              </a:buClr>
              <a:buSzPts val="1800"/>
              <a:buFont typeface="Century Gothic"/>
              <a:buChar char="●"/>
            </a:pPr>
            <a:r>
              <a:rPr lang="en-US" sz="1800">
                <a:solidFill>
                  <a:schemeClr val="dk2"/>
                </a:solidFill>
                <a:latin typeface="Century Gothic"/>
                <a:ea typeface="Century Gothic"/>
                <a:cs typeface="Century Gothic"/>
                <a:sym typeface="Century Gothic"/>
              </a:rPr>
              <a:t>New pH manual (Aug 2019)</a:t>
            </a:r>
            <a:endParaRPr sz="1800">
              <a:solidFill>
                <a:schemeClr val="dk2"/>
              </a:solidFill>
              <a:latin typeface="Century Gothic"/>
              <a:ea typeface="Century Gothic"/>
              <a:cs typeface="Century Gothic"/>
              <a:sym typeface="Century Gothic"/>
            </a:endParaRPr>
          </a:p>
          <a:p>
            <a:pPr marL="457200" lvl="0" indent="0" algn="l" rtl="0">
              <a:spcBef>
                <a:spcPts val="0"/>
              </a:spcBef>
              <a:spcAft>
                <a:spcPts val="0"/>
              </a:spcAft>
              <a:buNone/>
            </a:pPr>
            <a:endParaRPr sz="1800">
              <a:solidFill>
                <a:schemeClr val="dk2"/>
              </a:solidFill>
              <a:latin typeface="Century Gothic"/>
              <a:ea typeface="Century Gothic"/>
              <a:cs typeface="Century Gothic"/>
              <a:sym typeface="Century Gothic"/>
            </a:endParaRPr>
          </a:p>
          <a:p>
            <a:pPr marL="0" lvl="0" indent="0" algn="l" rtl="0">
              <a:spcBef>
                <a:spcPts val="0"/>
              </a:spcBef>
              <a:spcAft>
                <a:spcPts val="0"/>
              </a:spcAft>
              <a:buNone/>
            </a:pPr>
            <a:r>
              <a:rPr lang="en-US" sz="1800" b="1">
                <a:solidFill>
                  <a:schemeClr val="dk2"/>
                </a:solidFill>
                <a:latin typeface="Century Gothic"/>
                <a:ea typeface="Century Gothic"/>
                <a:cs typeface="Century Gothic"/>
                <a:sym typeface="Century Gothic"/>
              </a:rPr>
              <a:t>New Frontiers Research Topic: Best Practices in Ocean Observing</a:t>
            </a:r>
            <a:endParaRPr sz="1800" b="1">
              <a:solidFill>
                <a:schemeClr val="dk2"/>
              </a:solidFill>
              <a:latin typeface="Century Gothic"/>
              <a:ea typeface="Century Gothic"/>
              <a:cs typeface="Century Gothic"/>
              <a:sym typeface="Century Gothic"/>
            </a:endParaRPr>
          </a:p>
          <a:p>
            <a:pPr marL="457200" lvl="0" indent="-342900" algn="l" rtl="0">
              <a:spcBef>
                <a:spcPts val="0"/>
              </a:spcBef>
              <a:spcAft>
                <a:spcPts val="0"/>
              </a:spcAft>
              <a:buClr>
                <a:schemeClr val="dk2"/>
              </a:buClr>
              <a:buSzPts val="1800"/>
              <a:buFont typeface="Century Gothic"/>
              <a:buChar char="●"/>
            </a:pPr>
            <a:r>
              <a:rPr lang="en-US" sz="1800">
                <a:solidFill>
                  <a:schemeClr val="dk2"/>
                </a:solidFill>
                <a:latin typeface="Century Gothic"/>
                <a:ea typeface="Century Gothic"/>
                <a:cs typeface="Century Gothic"/>
                <a:sym typeface="Century Gothic"/>
              </a:rPr>
              <a:t>Includes </a:t>
            </a:r>
            <a:r>
              <a:rPr lang="en-US" sz="1800" b="1">
                <a:solidFill>
                  <a:schemeClr val="dk2"/>
                </a:solidFill>
                <a:latin typeface="Century Gothic"/>
                <a:ea typeface="Century Gothic"/>
                <a:cs typeface="Century Gothic"/>
                <a:sym typeface="Century Gothic"/>
              </a:rPr>
              <a:t>15</a:t>
            </a:r>
            <a:r>
              <a:rPr lang="en-US" sz="1800">
                <a:solidFill>
                  <a:schemeClr val="dk2"/>
                </a:solidFill>
                <a:latin typeface="Century Gothic"/>
                <a:ea typeface="Century Gothic"/>
                <a:cs typeface="Century Gothic"/>
                <a:sym typeface="Century Gothic"/>
              </a:rPr>
              <a:t> articles by </a:t>
            </a:r>
            <a:r>
              <a:rPr lang="en-US" sz="1800" b="1">
                <a:solidFill>
                  <a:schemeClr val="dk2"/>
                </a:solidFill>
                <a:latin typeface="Century Gothic"/>
                <a:ea typeface="Century Gothic"/>
                <a:cs typeface="Century Gothic"/>
                <a:sym typeface="Century Gothic"/>
              </a:rPr>
              <a:t>249</a:t>
            </a:r>
            <a:r>
              <a:rPr lang="en-US" sz="1800">
                <a:solidFill>
                  <a:schemeClr val="dk2"/>
                </a:solidFill>
                <a:latin typeface="Century Gothic"/>
                <a:ea typeface="Century Gothic"/>
                <a:cs typeface="Century Gothic"/>
                <a:sym typeface="Century Gothic"/>
              </a:rPr>
              <a:t> authors</a:t>
            </a:r>
            <a:endParaRPr sz="1800">
              <a:solidFill>
                <a:schemeClr val="dk2"/>
              </a:solidFill>
              <a:latin typeface="Century Gothic"/>
              <a:ea typeface="Century Gothic"/>
              <a:cs typeface="Century Gothic"/>
              <a:sym typeface="Century Gothic"/>
            </a:endParaRPr>
          </a:p>
          <a:p>
            <a:pPr marL="457200" lvl="0" indent="-342900" algn="l" rtl="0">
              <a:spcBef>
                <a:spcPts val="0"/>
              </a:spcBef>
              <a:spcAft>
                <a:spcPts val="0"/>
              </a:spcAft>
              <a:buClr>
                <a:schemeClr val="dk2"/>
              </a:buClr>
              <a:buSzPts val="1800"/>
              <a:buFont typeface="Century Gothic"/>
              <a:buChar char="●"/>
            </a:pPr>
            <a:r>
              <a:rPr lang="en-US" sz="1800">
                <a:solidFill>
                  <a:schemeClr val="dk2"/>
                </a:solidFill>
                <a:latin typeface="Century Gothic"/>
                <a:ea typeface="Century Gothic"/>
                <a:cs typeface="Century Gothic"/>
                <a:sym typeface="Century Gothic"/>
              </a:rPr>
              <a:t>Has nearly </a:t>
            </a:r>
            <a:r>
              <a:rPr lang="en-US" sz="1800" b="1">
                <a:solidFill>
                  <a:schemeClr val="dk2"/>
                </a:solidFill>
                <a:latin typeface="Century Gothic"/>
                <a:ea typeface="Century Gothic"/>
                <a:cs typeface="Century Gothic"/>
                <a:sym typeface="Century Gothic"/>
              </a:rPr>
              <a:t>40,000</a:t>
            </a:r>
            <a:r>
              <a:rPr lang="en-US" sz="1800">
                <a:solidFill>
                  <a:schemeClr val="dk2"/>
                </a:solidFill>
                <a:latin typeface="Century Gothic"/>
                <a:ea typeface="Century Gothic"/>
                <a:cs typeface="Century Gothic"/>
                <a:sym typeface="Century Gothic"/>
              </a:rPr>
              <a:t> topic views!</a:t>
            </a:r>
            <a:endParaRPr sz="1800">
              <a:solidFill>
                <a:schemeClr val="dk2"/>
              </a:solidFill>
              <a:latin typeface="Century Gothic"/>
              <a:ea typeface="Century Gothic"/>
              <a:cs typeface="Century Gothic"/>
              <a:sym typeface="Century Gothic"/>
            </a:endParaRPr>
          </a:p>
          <a:p>
            <a:pPr marL="457200" lvl="0" indent="-342900" algn="l" rtl="0">
              <a:spcBef>
                <a:spcPts val="0"/>
              </a:spcBef>
              <a:spcAft>
                <a:spcPts val="0"/>
              </a:spcAft>
              <a:buClr>
                <a:schemeClr val="dk2"/>
              </a:buClr>
              <a:buSzPts val="1800"/>
              <a:buFont typeface="Century Gothic"/>
              <a:buChar char="●"/>
            </a:pPr>
            <a:r>
              <a:rPr lang="en-US" sz="1800" i="1">
                <a:solidFill>
                  <a:schemeClr val="dk2"/>
                </a:solidFill>
                <a:latin typeface="Century Gothic"/>
                <a:ea typeface="Century Gothic"/>
                <a:cs typeface="Century Gothic"/>
                <a:sym typeface="Century Gothic"/>
              </a:rPr>
              <a:t>Quality Assurance of Oceanographic Observations: Standards and Guidance Adopted by an International Partnership</a:t>
            </a:r>
            <a:r>
              <a:rPr lang="en-US" sz="1800">
                <a:solidFill>
                  <a:schemeClr val="dk2"/>
                </a:solidFill>
                <a:latin typeface="Century Gothic"/>
                <a:ea typeface="Century Gothic"/>
                <a:cs typeface="Century Gothic"/>
                <a:sym typeface="Century Gothic"/>
              </a:rPr>
              <a:t> published in Frontiers (Nov 2019)</a:t>
            </a:r>
            <a:endParaRPr sz="1800">
              <a:solidFill>
                <a:schemeClr val="dk2"/>
              </a:solidFill>
              <a:latin typeface="Century Gothic"/>
              <a:ea typeface="Century Gothic"/>
              <a:cs typeface="Century Gothic"/>
              <a:sym typeface="Century Gothic"/>
            </a:endParaRPr>
          </a:p>
          <a:p>
            <a:pPr marL="457200" lvl="0" indent="0" algn="l" rtl="0">
              <a:spcBef>
                <a:spcPts val="0"/>
              </a:spcBef>
              <a:spcAft>
                <a:spcPts val="0"/>
              </a:spcAft>
              <a:buNone/>
            </a:pPr>
            <a:endParaRPr sz="1800">
              <a:solidFill>
                <a:schemeClr val="dk2"/>
              </a:solidFill>
              <a:latin typeface="Century Gothic"/>
              <a:ea typeface="Century Gothic"/>
              <a:cs typeface="Century Gothic"/>
              <a:sym typeface="Century Gothic"/>
            </a:endParaRPr>
          </a:p>
          <a:p>
            <a:pPr marL="0" lvl="0" indent="0" algn="l" rtl="0">
              <a:spcBef>
                <a:spcPts val="0"/>
              </a:spcBef>
              <a:spcAft>
                <a:spcPts val="0"/>
              </a:spcAft>
              <a:buNone/>
            </a:pPr>
            <a:r>
              <a:rPr lang="en-US" sz="1800" b="1">
                <a:solidFill>
                  <a:schemeClr val="dk2"/>
                </a:solidFill>
                <a:latin typeface="Century Gothic"/>
                <a:ea typeface="Century Gothic"/>
                <a:cs typeface="Century Gothic"/>
                <a:sym typeface="Century Gothic"/>
              </a:rPr>
              <a:t>FY20 QARTOD manuals planned/completed:</a:t>
            </a:r>
            <a:endParaRPr sz="1800" b="1">
              <a:solidFill>
                <a:schemeClr val="dk2"/>
              </a:solidFill>
              <a:latin typeface="Century Gothic"/>
              <a:ea typeface="Century Gothic"/>
              <a:cs typeface="Century Gothic"/>
              <a:sym typeface="Century Gothic"/>
            </a:endParaRPr>
          </a:p>
          <a:p>
            <a:pPr marL="457200" lvl="0" indent="-342900" algn="l" rtl="0">
              <a:spcBef>
                <a:spcPts val="0"/>
              </a:spcBef>
              <a:spcAft>
                <a:spcPts val="0"/>
              </a:spcAft>
              <a:buClr>
                <a:schemeClr val="dk2"/>
              </a:buClr>
              <a:buSzPts val="1800"/>
              <a:buFont typeface="Century Gothic"/>
              <a:buChar char="●"/>
            </a:pPr>
            <a:r>
              <a:rPr lang="en-US" sz="1800">
                <a:solidFill>
                  <a:schemeClr val="dk2"/>
                </a:solidFill>
                <a:latin typeface="Century Gothic"/>
                <a:ea typeface="Century Gothic"/>
                <a:cs typeface="Century Gothic"/>
                <a:sym typeface="Century Gothic"/>
              </a:rPr>
              <a:t>Update to in-situ temperature &amp; salinity manual (Jan 2020)</a:t>
            </a:r>
            <a:endParaRPr sz="1800">
              <a:solidFill>
                <a:schemeClr val="dk2"/>
              </a:solidFill>
              <a:latin typeface="Century Gothic"/>
              <a:ea typeface="Century Gothic"/>
              <a:cs typeface="Century Gothic"/>
              <a:sym typeface="Century Gothic"/>
            </a:endParaRPr>
          </a:p>
          <a:p>
            <a:pPr marL="457200" lvl="0" indent="-342900" algn="l" rtl="0">
              <a:spcBef>
                <a:spcPts val="0"/>
              </a:spcBef>
              <a:spcAft>
                <a:spcPts val="0"/>
              </a:spcAft>
              <a:buClr>
                <a:schemeClr val="dk2"/>
              </a:buClr>
              <a:buSzPts val="1800"/>
              <a:buFont typeface="Century Gothic"/>
              <a:buChar char="●"/>
            </a:pPr>
            <a:r>
              <a:rPr lang="en-US" sz="1800" i="1">
                <a:solidFill>
                  <a:schemeClr val="dk2"/>
                </a:solidFill>
                <a:latin typeface="Century Gothic"/>
                <a:ea typeface="Century Gothic"/>
                <a:cs typeface="Century Gothic"/>
                <a:sym typeface="Century Gothic"/>
              </a:rPr>
              <a:t>QARTOD  - Prospects for Real-Time Quality Control Manuals, How to Create Them, and a Vision for Advanced Implementation</a:t>
            </a:r>
            <a:r>
              <a:rPr lang="en-US" sz="1800">
                <a:solidFill>
                  <a:schemeClr val="dk2"/>
                </a:solidFill>
                <a:latin typeface="Century Gothic"/>
                <a:ea typeface="Century Gothic"/>
                <a:cs typeface="Century Gothic"/>
                <a:sym typeface="Century Gothic"/>
              </a:rPr>
              <a:t>, presented at the Ocean Sciences conference (Feb 2020)</a:t>
            </a:r>
            <a:endParaRPr sz="1800">
              <a:solidFill>
                <a:schemeClr val="dk2"/>
              </a:solidFill>
              <a:latin typeface="Century Gothic"/>
              <a:ea typeface="Century Gothic"/>
              <a:cs typeface="Century Gothic"/>
              <a:sym typeface="Century Gothic"/>
            </a:endParaRPr>
          </a:p>
          <a:p>
            <a:pPr marL="457200" lvl="0" indent="-342900" algn="l" rtl="0">
              <a:spcBef>
                <a:spcPts val="0"/>
              </a:spcBef>
              <a:spcAft>
                <a:spcPts val="0"/>
              </a:spcAft>
              <a:buClr>
                <a:schemeClr val="dk2"/>
              </a:buClr>
              <a:buSzPts val="1800"/>
              <a:buFont typeface="Century Gothic"/>
              <a:buChar char="●"/>
            </a:pPr>
            <a:r>
              <a:rPr lang="en-US" sz="1800">
                <a:solidFill>
                  <a:schemeClr val="dk2"/>
                </a:solidFill>
                <a:latin typeface="Century Gothic"/>
                <a:ea typeface="Century Gothic"/>
                <a:cs typeface="Century Gothic"/>
                <a:sym typeface="Century Gothic"/>
              </a:rPr>
              <a:t>Update to water level </a:t>
            </a:r>
            <a:r>
              <a:rPr lang="en-US" sz="1800" u="sng">
                <a:solidFill>
                  <a:schemeClr val="dk2"/>
                </a:solidFill>
                <a:latin typeface="Century Gothic"/>
                <a:ea typeface="Century Gothic"/>
                <a:cs typeface="Century Gothic"/>
                <a:sym typeface="Century Gothic"/>
              </a:rPr>
              <a:t>or</a:t>
            </a:r>
            <a:r>
              <a:rPr lang="en-US" sz="1800">
                <a:solidFill>
                  <a:schemeClr val="dk2"/>
                </a:solidFill>
                <a:latin typeface="Century Gothic"/>
                <a:ea typeface="Century Gothic"/>
                <a:cs typeface="Century Gothic"/>
                <a:sym typeface="Century Gothic"/>
              </a:rPr>
              <a:t> data quality control flags (May 2020)</a:t>
            </a:r>
            <a:endParaRPr sz="1800">
              <a:solidFill>
                <a:schemeClr val="dk2"/>
              </a:solidFill>
              <a:latin typeface="Century Gothic"/>
              <a:ea typeface="Century Gothic"/>
              <a:cs typeface="Century Gothic"/>
              <a:sym typeface="Century Gothic"/>
            </a:endParaRPr>
          </a:p>
          <a:p>
            <a:pPr marL="457200" lvl="0" indent="0" algn="l" rtl="0">
              <a:spcBef>
                <a:spcPts val="0"/>
              </a:spcBef>
              <a:spcAft>
                <a:spcPts val="0"/>
              </a:spcAft>
              <a:buNone/>
            </a:pPr>
            <a:endParaRPr sz="1800">
              <a:solidFill>
                <a:schemeClr val="dk2"/>
              </a:solidFill>
              <a:latin typeface="Century Gothic"/>
              <a:ea typeface="Century Gothic"/>
              <a:cs typeface="Century Gothic"/>
              <a:sym typeface="Century Gothic"/>
            </a:endParaRPr>
          </a:p>
          <a:p>
            <a:pPr marL="0" lvl="0" indent="0" algn="l" rtl="0">
              <a:spcBef>
                <a:spcPts val="0"/>
              </a:spcBef>
              <a:spcAft>
                <a:spcPts val="0"/>
              </a:spcAft>
              <a:buNone/>
            </a:pPr>
            <a:r>
              <a:rPr lang="en-US" sz="1800">
                <a:solidFill>
                  <a:schemeClr val="dk2"/>
                </a:solidFill>
                <a:latin typeface="Century Gothic"/>
                <a:ea typeface="Century Gothic"/>
                <a:cs typeface="Century Gothic"/>
                <a:sym typeface="Century Gothic"/>
              </a:rPr>
              <a:t>All manuals are included in the Ocean Best Practices repository.</a:t>
            </a:r>
            <a:endParaRPr sz="1800">
              <a:solidFill>
                <a:schemeClr val="dk2"/>
              </a:solidFill>
              <a:latin typeface="Century Gothic"/>
              <a:ea typeface="Century Gothic"/>
              <a:cs typeface="Century Gothic"/>
              <a:sym typeface="Century Gothic"/>
            </a:endParaRPr>
          </a:p>
          <a:p>
            <a:pPr marL="0" lvl="0" indent="0" algn="ctr" rtl="0">
              <a:spcBef>
                <a:spcPts val="0"/>
              </a:spcBef>
              <a:spcAft>
                <a:spcPts val="0"/>
              </a:spcAft>
              <a:buNone/>
            </a:pPr>
            <a:r>
              <a:rPr lang="en-US" sz="1200" u="sng">
                <a:solidFill>
                  <a:schemeClr val="dk2"/>
                </a:solidFill>
                <a:latin typeface="Century Gothic"/>
                <a:ea typeface="Century Gothic"/>
                <a:cs typeface="Century Gothic"/>
                <a:sym typeface="Century Gothic"/>
                <a:hlinkClick r:id="rId3"/>
              </a:rPr>
              <a:t>https://ioos.noaa.gov/project/qartod/</a:t>
            </a:r>
            <a:endParaRPr sz="1200">
              <a:solidFill>
                <a:schemeClr val="dk2"/>
              </a:solidFill>
              <a:latin typeface="Century Gothic"/>
              <a:ea typeface="Century Gothic"/>
              <a:cs typeface="Century Gothic"/>
              <a:sym typeface="Century Gothic"/>
            </a:endParaRPr>
          </a:p>
        </p:txBody>
      </p:sp>
      <p:pic>
        <p:nvPicPr>
          <p:cNvPr id="590" name="Google Shape;590;p76"/>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8439750" y="474138"/>
            <a:ext cx="1828800" cy="2278626"/>
          </a:xfrm>
          <a:prstGeom prst="rect">
            <a:avLst/>
          </a:prstGeom>
          <a:noFill/>
          <a:ln>
            <a:noFill/>
          </a:ln>
        </p:spPr>
      </p:pic>
      <p:pic>
        <p:nvPicPr>
          <p:cNvPr id="591" name="Google Shape;591;p76"/>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9122900" y="2150967"/>
            <a:ext cx="1828800" cy="2311603"/>
          </a:xfrm>
          <a:prstGeom prst="rect">
            <a:avLst/>
          </a:prstGeom>
          <a:noFill/>
          <a:ln>
            <a:noFill/>
          </a:ln>
        </p:spPr>
      </p:pic>
      <p:pic>
        <p:nvPicPr>
          <p:cNvPr id="592" name="Google Shape;592;p76"/>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10173058" y="3580482"/>
            <a:ext cx="1828800" cy="235915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77"/>
          <p:cNvSpPr txBox="1">
            <a:spLocks noGrp="1"/>
          </p:cNvSpPr>
          <p:nvPr>
            <p:ph type="title"/>
          </p:nvPr>
        </p:nvSpPr>
        <p:spPr>
          <a:xfrm>
            <a:off x="7740" y="17417"/>
            <a:ext cx="16248000" cy="59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Looking forward </a:t>
            </a:r>
            <a:endParaRPr/>
          </a:p>
        </p:txBody>
      </p:sp>
      <p:sp>
        <p:nvSpPr>
          <p:cNvPr id="599" name="Google Shape;599;p77"/>
          <p:cNvSpPr txBox="1">
            <a:spLocks noGrp="1"/>
          </p:cNvSpPr>
          <p:nvPr>
            <p:ph type="body" idx="1"/>
          </p:nvPr>
        </p:nvSpPr>
        <p:spPr>
          <a:xfrm>
            <a:off x="609600" y="672350"/>
            <a:ext cx="10972800" cy="5684100"/>
          </a:xfrm>
          <a:prstGeom prst="rect">
            <a:avLst/>
          </a:prstGeom>
        </p:spPr>
        <p:txBody>
          <a:bodyPr spcFirstLastPara="1" wrap="square" lIns="91425" tIns="45700" rIns="91425" bIns="45700" anchor="t" anchorCtr="0">
            <a:noAutofit/>
          </a:bodyPr>
          <a:lstStyle/>
          <a:p>
            <a:pPr marL="457200" lvl="0" indent="-368300" algn="l" rtl="0">
              <a:lnSpc>
                <a:spcPct val="115000"/>
              </a:lnSpc>
              <a:spcBef>
                <a:spcPts val="360"/>
              </a:spcBef>
              <a:spcAft>
                <a:spcPts val="0"/>
              </a:spcAft>
              <a:buSzPts val="2200"/>
              <a:buFont typeface="Century Gothic"/>
              <a:buChar char="●"/>
            </a:pPr>
            <a:r>
              <a:rPr lang="en-US" sz="2200">
                <a:solidFill>
                  <a:schemeClr val="dk2"/>
                </a:solidFill>
                <a:latin typeface="Century Gothic"/>
                <a:ea typeface="Century Gothic"/>
                <a:cs typeface="Century Gothic"/>
                <a:sym typeface="Century Gothic"/>
              </a:rPr>
              <a:t>Supporting and implementing OceanObs’19 recommendations</a:t>
            </a:r>
            <a:endParaRPr sz="2200">
              <a:solidFill>
                <a:schemeClr val="dk2"/>
              </a:solidFill>
              <a:latin typeface="Century Gothic"/>
              <a:ea typeface="Century Gothic"/>
              <a:cs typeface="Century Gothic"/>
              <a:sym typeface="Century Gothic"/>
            </a:endParaRPr>
          </a:p>
          <a:p>
            <a:pPr marL="457200" lvl="0" indent="-368300" algn="l" rtl="0">
              <a:lnSpc>
                <a:spcPct val="115000"/>
              </a:lnSpc>
              <a:spcBef>
                <a:spcPts val="0"/>
              </a:spcBef>
              <a:spcAft>
                <a:spcPts val="0"/>
              </a:spcAft>
              <a:buSzPts val="2200"/>
              <a:buFont typeface="Century Gothic"/>
              <a:buChar char="●"/>
            </a:pPr>
            <a:r>
              <a:rPr lang="en-US" sz="2200">
                <a:solidFill>
                  <a:schemeClr val="dk2"/>
                </a:solidFill>
                <a:latin typeface="Century Gothic"/>
                <a:ea typeface="Century Gothic"/>
                <a:cs typeface="Century Gothic"/>
                <a:sym typeface="Century Gothic"/>
              </a:rPr>
              <a:t>UN Decade of Ocean Science for Sustainable Development</a:t>
            </a:r>
            <a:endParaRPr sz="2200">
              <a:solidFill>
                <a:schemeClr val="dk2"/>
              </a:solidFill>
              <a:latin typeface="Century Gothic"/>
              <a:ea typeface="Century Gothic"/>
              <a:cs typeface="Century Gothic"/>
              <a:sym typeface="Century Gothic"/>
            </a:endParaRPr>
          </a:p>
          <a:p>
            <a:pPr marL="457200" lvl="0" indent="-368300" algn="l" rtl="0">
              <a:lnSpc>
                <a:spcPct val="115000"/>
              </a:lnSpc>
              <a:spcBef>
                <a:spcPts val="0"/>
              </a:spcBef>
              <a:spcAft>
                <a:spcPts val="0"/>
              </a:spcAft>
              <a:buSzPts val="2200"/>
              <a:buFont typeface="Century Gothic"/>
              <a:buChar char="●"/>
            </a:pPr>
            <a:r>
              <a:rPr lang="en-US" sz="2200">
                <a:solidFill>
                  <a:schemeClr val="dk2"/>
                </a:solidFill>
                <a:latin typeface="Century Gothic"/>
                <a:ea typeface="Century Gothic"/>
                <a:cs typeface="Century Gothic"/>
                <a:sym typeface="Century Gothic"/>
              </a:rPr>
              <a:t>OSTP’s Science and Tech for Oceans: A Decadal Vision</a:t>
            </a:r>
            <a:endParaRPr sz="2200">
              <a:solidFill>
                <a:schemeClr val="dk2"/>
              </a:solidFill>
              <a:latin typeface="Century Gothic"/>
              <a:ea typeface="Century Gothic"/>
              <a:cs typeface="Century Gothic"/>
              <a:sym typeface="Century Gothic"/>
            </a:endParaRPr>
          </a:p>
          <a:p>
            <a:pPr marL="457200" lvl="0" indent="-368300" algn="l" rtl="0">
              <a:lnSpc>
                <a:spcPct val="115000"/>
              </a:lnSpc>
              <a:spcBef>
                <a:spcPts val="0"/>
              </a:spcBef>
              <a:spcAft>
                <a:spcPts val="0"/>
              </a:spcAft>
              <a:buSzPts val="2200"/>
              <a:buFont typeface="Century Gothic"/>
              <a:buChar char="●"/>
            </a:pPr>
            <a:r>
              <a:rPr lang="en-US" sz="2200">
                <a:solidFill>
                  <a:schemeClr val="dk2"/>
                </a:solidFill>
                <a:latin typeface="Century Gothic"/>
                <a:ea typeface="Century Gothic"/>
                <a:cs typeface="Century Gothic"/>
                <a:sym typeface="Century Gothic"/>
              </a:rPr>
              <a:t>IOOS Grand Challenges</a:t>
            </a:r>
            <a:endParaRPr sz="2200">
              <a:solidFill>
                <a:schemeClr val="dk2"/>
              </a:solidFill>
              <a:latin typeface="Century Gothic"/>
              <a:ea typeface="Century Gothic"/>
              <a:cs typeface="Century Gothic"/>
              <a:sym typeface="Century Gothic"/>
            </a:endParaRPr>
          </a:p>
          <a:p>
            <a:pPr marL="457200" lvl="0" indent="-368300" algn="l" rtl="0">
              <a:lnSpc>
                <a:spcPct val="115000"/>
              </a:lnSpc>
              <a:spcBef>
                <a:spcPts val="0"/>
              </a:spcBef>
              <a:spcAft>
                <a:spcPts val="0"/>
              </a:spcAft>
              <a:buClr>
                <a:schemeClr val="dk2"/>
              </a:buClr>
              <a:buSzPts val="2200"/>
              <a:buFont typeface="Century Gothic"/>
              <a:buChar char="●"/>
            </a:pPr>
            <a:r>
              <a:rPr lang="en-US" sz="2200">
                <a:solidFill>
                  <a:schemeClr val="dk2"/>
                </a:solidFill>
                <a:latin typeface="Century Gothic"/>
                <a:ea typeface="Century Gothic"/>
                <a:cs typeface="Century Gothic"/>
                <a:sym typeface="Century Gothic"/>
              </a:rPr>
              <a:t>Connecting Global and Coastal observations</a:t>
            </a:r>
            <a:endParaRPr sz="2200">
              <a:solidFill>
                <a:schemeClr val="dk2"/>
              </a:solidFill>
              <a:latin typeface="Century Gothic"/>
              <a:ea typeface="Century Gothic"/>
              <a:cs typeface="Century Gothic"/>
              <a:sym typeface="Century Gothic"/>
            </a:endParaRPr>
          </a:p>
          <a:p>
            <a:pPr marL="457200" lvl="0" indent="-368300" algn="l" rtl="0">
              <a:lnSpc>
                <a:spcPct val="115000"/>
              </a:lnSpc>
              <a:spcBef>
                <a:spcPts val="0"/>
              </a:spcBef>
              <a:spcAft>
                <a:spcPts val="0"/>
              </a:spcAft>
              <a:buClr>
                <a:schemeClr val="dk2"/>
              </a:buClr>
              <a:buSzPts val="2200"/>
              <a:buFont typeface="Century Gothic"/>
              <a:buChar char="●"/>
            </a:pPr>
            <a:r>
              <a:rPr lang="en-US" sz="2200">
                <a:solidFill>
                  <a:schemeClr val="dk2"/>
                </a:solidFill>
                <a:latin typeface="Century Gothic"/>
                <a:ea typeface="Century Gothic"/>
                <a:cs typeface="Century Gothic"/>
                <a:sym typeface="Century Gothic"/>
              </a:rPr>
              <a:t>Essential Ocean Variables and Communities of Practice development</a:t>
            </a:r>
            <a:endParaRPr sz="2200">
              <a:solidFill>
                <a:schemeClr val="dk2"/>
              </a:solidFill>
              <a:latin typeface="Century Gothic"/>
              <a:ea typeface="Century Gothic"/>
              <a:cs typeface="Century Gothic"/>
              <a:sym typeface="Century Gothic"/>
            </a:endParaRPr>
          </a:p>
        </p:txBody>
      </p:sp>
      <p:sp>
        <p:nvSpPr>
          <p:cNvPr id="600" name="Google Shape;600;p77"/>
          <p:cNvSpPr txBox="1">
            <a:spLocks noGrp="1"/>
          </p:cNvSpPr>
          <p:nvPr>
            <p:ph type="sldNum" idx="12"/>
          </p:nvPr>
        </p:nvSpPr>
        <p:spPr>
          <a:xfrm>
            <a:off x="812800" y="6356350"/>
            <a:ext cx="13548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27</a:t>
            </a:fld>
            <a:endParaRPr/>
          </a:p>
        </p:txBody>
      </p:sp>
      <p:pic>
        <p:nvPicPr>
          <p:cNvPr id="601" name="Google Shape;601;p7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062233" y="3994350"/>
            <a:ext cx="1829500" cy="1829500"/>
          </a:xfrm>
          <a:prstGeom prst="rect">
            <a:avLst/>
          </a:prstGeom>
          <a:noFill/>
          <a:ln>
            <a:noFill/>
          </a:ln>
        </p:spPr>
      </p:pic>
      <p:pic>
        <p:nvPicPr>
          <p:cNvPr id="602" name="Google Shape;602;p77"/>
          <p:cNvPicPr preferRelativeResize="0"/>
          <p:nvPr/>
        </p:nvPicPr>
        <p:blipFill>
          <a:blip r:embed="rId4">
            <a:alphaModFix/>
          </a:blip>
          <a:stretch>
            <a:fillRect/>
          </a:stretch>
        </p:blipFill>
        <p:spPr>
          <a:xfrm>
            <a:off x="4197522" y="3888023"/>
            <a:ext cx="2861481" cy="2042150"/>
          </a:xfrm>
          <a:prstGeom prst="rect">
            <a:avLst/>
          </a:prstGeom>
          <a:noFill/>
          <a:ln>
            <a:noFill/>
          </a:ln>
        </p:spPr>
      </p:pic>
      <p:pic>
        <p:nvPicPr>
          <p:cNvPr id="603" name="Google Shape;603;p77"/>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8364800" y="3472224"/>
            <a:ext cx="2024325" cy="26214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pic>
        <p:nvPicPr>
          <p:cNvPr id="608" name="Google Shape;608;p7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1184032"/>
            <a:ext cx="12192000" cy="4467180"/>
          </a:xfrm>
          <a:prstGeom prst="rect">
            <a:avLst/>
          </a:prstGeom>
          <a:noFill/>
          <a:ln>
            <a:noFill/>
          </a:ln>
        </p:spPr>
      </p:pic>
      <p:sp>
        <p:nvSpPr>
          <p:cNvPr id="609" name="Google Shape;609;p78"/>
          <p:cNvSpPr/>
          <p:nvPr/>
        </p:nvSpPr>
        <p:spPr>
          <a:xfrm>
            <a:off x="8991600" y="4501663"/>
            <a:ext cx="3200400" cy="804600"/>
          </a:xfrm>
          <a:prstGeom prst="rect">
            <a:avLst/>
          </a:prstGeom>
          <a:solidFill>
            <a:srgbClr val="1692B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1692B1"/>
              </a:solidFill>
              <a:latin typeface="Century Gothic"/>
              <a:ea typeface="Century Gothic"/>
              <a:cs typeface="Century Gothic"/>
              <a:sym typeface="Century Gothic"/>
            </a:endParaRPr>
          </a:p>
        </p:txBody>
      </p:sp>
      <p:pic>
        <p:nvPicPr>
          <p:cNvPr id="610" name="Google Shape;610;p7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193350" y="4701575"/>
            <a:ext cx="2796899" cy="404847"/>
          </a:xfrm>
          <a:prstGeom prst="rect">
            <a:avLst/>
          </a:prstGeom>
          <a:noFill/>
          <a:ln>
            <a:noFill/>
          </a:ln>
        </p:spPr>
      </p:pic>
      <p:sp>
        <p:nvSpPr>
          <p:cNvPr id="611" name="Google Shape;611;p78"/>
          <p:cNvSpPr txBox="1">
            <a:spLocks noGrp="1"/>
          </p:cNvSpPr>
          <p:nvPr>
            <p:ph type="ctrTitle"/>
          </p:nvPr>
        </p:nvSpPr>
        <p:spPr>
          <a:xfrm>
            <a:off x="838200" y="2497388"/>
            <a:ext cx="8952000" cy="759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4800"/>
              <a:buFont typeface="Arial"/>
              <a:buNone/>
            </a:pPr>
            <a:r>
              <a:rPr lang="en-US" sz="4800"/>
              <a:t>Back up slides</a:t>
            </a:r>
            <a:endParaRPr sz="4800"/>
          </a:p>
          <a:p>
            <a:pPr marL="0" lvl="0" indent="0" algn="l" rtl="0">
              <a:lnSpc>
                <a:spcPct val="100000"/>
              </a:lnSpc>
              <a:spcBef>
                <a:spcPts val="0"/>
              </a:spcBef>
              <a:spcAft>
                <a:spcPts val="0"/>
              </a:spcAft>
              <a:buClr>
                <a:srgbClr val="F5F5F5"/>
              </a:buClr>
              <a:buSzPts val="3200"/>
              <a:buFont typeface="Arial"/>
              <a:buNone/>
            </a:pPr>
            <a:endParaRPr sz="3200">
              <a:solidFill>
                <a:srgbClr val="F5F5F5"/>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616"/>
        <p:cNvGrpSpPr/>
        <p:nvPr/>
      </p:nvGrpSpPr>
      <p:grpSpPr>
        <a:xfrm>
          <a:off x="0" y="0"/>
          <a:ext cx="0" cy="0"/>
          <a:chOff x="0" y="0"/>
          <a:chExt cx="0" cy="0"/>
        </a:xfrm>
      </p:grpSpPr>
      <p:sp>
        <p:nvSpPr>
          <p:cNvPr id="617" name="Google Shape;617;p79"/>
          <p:cNvSpPr txBox="1"/>
          <p:nvPr/>
        </p:nvSpPr>
        <p:spPr>
          <a:xfrm>
            <a:off x="406400" y="387614"/>
            <a:ext cx="11379300" cy="954000"/>
          </a:xfrm>
          <a:prstGeom prst="rect">
            <a:avLst/>
          </a:prstGeom>
          <a:solidFill>
            <a:srgbClr val="0070C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i="0" u="none" strike="noStrike" cap="none">
                <a:solidFill>
                  <a:schemeClr val="dk2"/>
                </a:solidFill>
                <a:latin typeface="Calibri"/>
                <a:ea typeface="Calibri"/>
                <a:cs typeface="Calibri"/>
                <a:sym typeface="Calibri"/>
              </a:rPr>
              <a:t>USACE Field Research Facility</a:t>
            </a:r>
            <a:endParaRPr/>
          </a:p>
          <a:p>
            <a:pPr marL="0" marR="0" lvl="0" indent="0" algn="ctr" rtl="0">
              <a:spcBef>
                <a:spcPts val="0"/>
              </a:spcBef>
              <a:spcAft>
                <a:spcPts val="0"/>
              </a:spcAft>
              <a:buNone/>
            </a:pPr>
            <a:r>
              <a:rPr lang="en-US" sz="2800" b="1" i="0" u="none" strike="noStrike" cap="none">
                <a:solidFill>
                  <a:schemeClr val="dk2"/>
                </a:solidFill>
                <a:latin typeface="Calibri"/>
                <a:ea typeface="Calibri"/>
                <a:cs typeface="Calibri"/>
                <a:sym typeface="Calibri"/>
              </a:rPr>
              <a:t>Continuous</a:t>
            </a:r>
            <a:r>
              <a:rPr lang="en-US" sz="2800" b="1" i="1" u="none" strike="noStrike" cap="none">
                <a:solidFill>
                  <a:schemeClr val="dk2"/>
                </a:solidFill>
                <a:latin typeface="Calibri"/>
                <a:ea typeface="Calibri"/>
                <a:cs typeface="Calibri"/>
                <a:sym typeface="Calibri"/>
              </a:rPr>
              <a:t> in situ </a:t>
            </a:r>
            <a:r>
              <a:rPr lang="en-US" sz="2800" b="1" i="0" u="none" strike="noStrike" cap="none">
                <a:solidFill>
                  <a:schemeClr val="dk2"/>
                </a:solidFill>
                <a:latin typeface="Calibri"/>
                <a:ea typeface="Calibri"/>
                <a:cs typeface="Calibri"/>
                <a:sym typeface="Calibri"/>
              </a:rPr>
              <a:t>Nearshore Data</a:t>
            </a:r>
            <a:endParaRPr sz="2800" b="1" i="0" u="none" strike="noStrike" cap="none">
              <a:solidFill>
                <a:schemeClr val="dk2"/>
              </a:solidFill>
              <a:latin typeface="Calibri"/>
              <a:ea typeface="Calibri"/>
              <a:cs typeface="Calibri"/>
              <a:sym typeface="Calibri"/>
            </a:endParaRPr>
          </a:p>
        </p:txBody>
      </p:sp>
      <p:sp>
        <p:nvSpPr>
          <p:cNvPr id="618" name="Google Shape;618;p79"/>
          <p:cNvSpPr txBox="1"/>
          <p:nvPr/>
        </p:nvSpPr>
        <p:spPr>
          <a:xfrm>
            <a:off x="5706265" y="3276600"/>
            <a:ext cx="2015400" cy="461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0" i="0" u="none" strike="noStrike" cap="none">
                <a:solidFill>
                  <a:schemeClr val="dk2"/>
                </a:solidFill>
                <a:latin typeface="Arial"/>
                <a:ea typeface="Arial"/>
                <a:cs typeface="Arial"/>
                <a:sym typeface="Arial"/>
              </a:rPr>
              <a:t>8m Array</a:t>
            </a:r>
            <a:endParaRPr sz="2400" b="0" i="0" u="none" strike="noStrike" cap="none">
              <a:solidFill>
                <a:schemeClr val="dk2"/>
              </a:solidFill>
              <a:latin typeface="Arial"/>
              <a:ea typeface="Arial"/>
              <a:cs typeface="Arial"/>
              <a:sym typeface="Arial"/>
            </a:endParaRPr>
          </a:p>
        </p:txBody>
      </p:sp>
      <p:sp>
        <p:nvSpPr>
          <p:cNvPr id="619" name="Google Shape;619;p79" descr="Image result for echologger ect200"/>
          <p:cNvSpPr/>
          <p:nvPr/>
        </p:nvSpPr>
        <p:spPr>
          <a:xfrm>
            <a:off x="207433" y="-144463"/>
            <a:ext cx="4065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620" name="Google Shape;620;p79"/>
          <p:cNvGrpSpPr/>
          <p:nvPr/>
        </p:nvGrpSpPr>
        <p:grpSpPr>
          <a:xfrm>
            <a:off x="4469437" y="2819427"/>
            <a:ext cx="7299763" cy="3359780"/>
            <a:chOff x="320040" y="1155729"/>
            <a:chExt cx="8503918" cy="5218670"/>
          </a:xfrm>
        </p:grpSpPr>
        <p:grpSp>
          <p:nvGrpSpPr>
            <p:cNvPr id="621" name="Google Shape;621;p79"/>
            <p:cNvGrpSpPr/>
            <p:nvPr/>
          </p:nvGrpSpPr>
          <p:grpSpPr>
            <a:xfrm>
              <a:off x="320040" y="1155729"/>
              <a:ext cx="8503918" cy="5218670"/>
              <a:chOff x="320040" y="1155729"/>
              <a:chExt cx="8503918" cy="5218670"/>
            </a:xfrm>
          </p:grpSpPr>
          <p:pic>
            <p:nvPicPr>
              <p:cNvPr id="622" name="Google Shape;622;p7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20040" y="1155729"/>
                <a:ext cx="8503918" cy="5168871"/>
              </a:xfrm>
              <a:prstGeom prst="rect">
                <a:avLst/>
              </a:prstGeom>
              <a:noFill/>
              <a:ln>
                <a:noFill/>
              </a:ln>
            </p:spPr>
          </p:pic>
          <p:grpSp>
            <p:nvGrpSpPr>
              <p:cNvPr id="623" name="Google Shape;623;p79"/>
              <p:cNvGrpSpPr/>
              <p:nvPr/>
            </p:nvGrpSpPr>
            <p:grpSpPr>
              <a:xfrm>
                <a:off x="1563900" y="3507290"/>
                <a:ext cx="1105129" cy="794562"/>
                <a:chOff x="1563900" y="3507290"/>
                <a:chExt cx="1105129" cy="794562"/>
              </a:xfrm>
            </p:grpSpPr>
            <p:sp>
              <p:nvSpPr>
                <p:cNvPr id="624" name="Google Shape;624;p79"/>
                <p:cNvSpPr/>
                <p:nvPr/>
              </p:nvSpPr>
              <p:spPr>
                <a:xfrm>
                  <a:off x="1563900" y="3804522"/>
                  <a:ext cx="91500" cy="91500"/>
                </a:xfrm>
                <a:prstGeom prst="ellipse">
                  <a:avLst/>
                </a:prstGeom>
                <a:solidFill>
                  <a:schemeClr val="accent6">
                    <a:alpha val="8863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25" name="Google Shape;625;p79"/>
                <p:cNvSpPr/>
                <p:nvPr/>
              </p:nvSpPr>
              <p:spPr>
                <a:xfrm>
                  <a:off x="1796264" y="3719286"/>
                  <a:ext cx="91500" cy="91500"/>
                </a:xfrm>
                <a:prstGeom prst="ellipse">
                  <a:avLst/>
                </a:prstGeom>
                <a:solidFill>
                  <a:schemeClr val="accent6">
                    <a:alpha val="8863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26" name="Google Shape;626;p79"/>
                <p:cNvSpPr/>
                <p:nvPr/>
              </p:nvSpPr>
              <p:spPr>
                <a:xfrm>
                  <a:off x="2011680" y="3646676"/>
                  <a:ext cx="91500" cy="91500"/>
                </a:xfrm>
                <a:prstGeom prst="ellipse">
                  <a:avLst/>
                </a:prstGeom>
                <a:solidFill>
                  <a:schemeClr val="accent6">
                    <a:alpha val="8863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27" name="Google Shape;627;p79"/>
                <p:cNvSpPr/>
                <p:nvPr/>
              </p:nvSpPr>
              <p:spPr>
                <a:xfrm>
                  <a:off x="2231934" y="3582378"/>
                  <a:ext cx="91500" cy="91500"/>
                </a:xfrm>
                <a:prstGeom prst="ellipse">
                  <a:avLst/>
                </a:prstGeom>
                <a:solidFill>
                  <a:schemeClr val="accent6">
                    <a:alpha val="8863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28" name="Google Shape;628;p79"/>
                <p:cNvSpPr/>
                <p:nvPr/>
              </p:nvSpPr>
              <p:spPr>
                <a:xfrm>
                  <a:off x="2450775" y="3507290"/>
                  <a:ext cx="91500" cy="91500"/>
                </a:xfrm>
                <a:prstGeom prst="ellipse">
                  <a:avLst/>
                </a:prstGeom>
                <a:solidFill>
                  <a:schemeClr val="accent6">
                    <a:alpha val="8863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29" name="Google Shape;629;p79"/>
                <p:cNvSpPr/>
                <p:nvPr/>
              </p:nvSpPr>
              <p:spPr>
                <a:xfrm>
                  <a:off x="1698574" y="4210352"/>
                  <a:ext cx="91500" cy="91500"/>
                </a:xfrm>
                <a:prstGeom prst="ellipse">
                  <a:avLst/>
                </a:prstGeom>
                <a:solidFill>
                  <a:schemeClr val="accent6">
                    <a:alpha val="8863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30" name="Google Shape;630;p79"/>
                <p:cNvSpPr/>
                <p:nvPr/>
              </p:nvSpPr>
              <p:spPr>
                <a:xfrm>
                  <a:off x="1907056" y="4135604"/>
                  <a:ext cx="91500" cy="91500"/>
                </a:xfrm>
                <a:prstGeom prst="ellipse">
                  <a:avLst/>
                </a:prstGeom>
                <a:solidFill>
                  <a:schemeClr val="accent6">
                    <a:alpha val="8863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31" name="Google Shape;631;p79"/>
                <p:cNvSpPr/>
                <p:nvPr/>
              </p:nvSpPr>
              <p:spPr>
                <a:xfrm>
                  <a:off x="2135656" y="4060815"/>
                  <a:ext cx="91500" cy="91500"/>
                </a:xfrm>
                <a:prstGeom prst="ellipse">
                  <a:avLst/>
                </a:prstGeom>
                <a:solidFill>
                  <a:schemeClr val="accent6">
                    <a:alpha val="8863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32" name="Google Shape;632;p79"/>
                <p:cNvSpPr/>
                <p:nvPr/>
              </p:nvSpPr>
              <p:spPr>
                <a:xfrm>
                  <a:off x="2362113" y="3986161"/>
                  <a:ext cx="91500" cy="91500"/>
                </a:xfrm>
                <a:prstGeom prst="ellipse">
                  <a:avLst/>
                </a:prstGeom>
                <a:solidFill>
                  <a:schemeClr val="accent6">
                    <a:alpha val="8863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33" name="Google Shape;633;p79"/>
                <p:cNvSpPr/>
                <p:nvPr/>
              </p:nvSpPr>
              <p:spPr>
                <a:xfrm>
                  <a:off x="2577529" y="3904397"/>
                  <a:ext cx="91500" cy="91500"/>
                </a:xfrm>
                <a:prstGeom prst="ellipse">
                  <a:avLst/>
                </a:prstGeom>
                <a:solidFill>
                  <a:schemeClr val="accent6">
                    <a:alpha val="8863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634" name="Google Shape;634;p79"/>
              <p:cNvSpPr/>
              <p:nvPr/>
            </p:nvSpPr>
            <p:spPr>
              <a:xfrm>
                <a:off x="3466901" y="2765465"/>
                <a:ext cx="103500" cy="100500"/>
              </a:xfrm>
              <a:prstGeom prst="triangle">
                <a:avLst>
                  <a:gd name="adj" fmla="val 50000"/>
                </a:avLst>
              </a:prstGeom>
              <a:solidFill>
                <a:srgbClr val="FFFF00">
                  <a:alpha val="8863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35" name="Google Shape;635;p79"/>
              <p:cNvSpPr/>
              <p:nvPr/>
            </p:nvSpPr>
            <p:spPr>
              <a:xfrm>
                <a:off x="2111790" y="3205709"/>
                <a:ext cx="103500" cy="100500"/>
              </a:xfrm>
              <a:prstGeom prst="triangle">
                <a:avLst>
                  <a:gd name="adj" fmla="val 50000"/>
                </a:avLst>
              </a:prstGeom>
              <a:solidFill>
                <a:srgbClr val="FFFF00">
                  <a:alpha val="8863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36" name="Google Shape;636;p79"/>
              <p:cNvSpPr/>
              <p:nvPr/>
            </p:nvSpPr>
            <p:spPr>
              <a:xfrm>
                <a:off x="2353850" y="3967326"/>
                <a:ext cx="103500" cy="100500"/>
              </a:xfrm>
              <a:prstGeom prst="triangle">
                <a:avLst>
                  <a:gd name="adj" fmla="val 50000"/>
                </a:avLst>
              </a:prstGeom>
              <a:solidFill>
                <a:srgbClr val="FFFF00">
                  <a:alpha val="8863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37" name="Google Shape;637;p79"/>
              <p:cNvSpPr/>
              <p:nvPr/>
            </p:nvSpPr>
            <p:spPr>
              <a:xfrm>
                <a:off x="2548466" y="3058442"/>
                <a:ext cx="103500" cy="100500"/>
              </a:xfrm>
              <a:prstGeom prst="triangle">
                <a:avLst>
                  <a:gd name="adj" fmla="val 50000"/>
                </a:avLst>
              </a:prstGeom>
              <a:solidFill>
                <a:srgbClr val="FFFF00">
                  <a:alpha val="8863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38" name="Google Shape;638;p79"/>
              <p:cNvSpPr/>
              <p:nvPr/>
            </p:nvSpPr>
            <p:spPr>
              <a:xfrm>
                <a:off x="1679222" y="3377475"/>
                <a:ext cx="91500" cy="91500"/>
              </a:xfrm>
              <a:prstGeom prst="ellipse">
                <a:avLst/>
              </a:prstGeom>
              <a:solidFill>
                <a:schemeClr val="accent6">
                  <a:alpha val="8863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39" name="Google Shape;639;p79"/>
              <p:cNvSpPr/>
              <p:nvPr/>
            </p:nvSpPr>
            <p:spPr>
              <a:xfrm>
                <a:off x="2303292" y="3176281"/>
                <a:ext cx="91500" cy="91500"/>
              </a:xfrm>
              <a:prstGeom prst="ellipse">
                <a:avLst/>
              </a:prstGeom>
              <a:solidFill>
                <a:schemeClr val="accent6">
                  <a:alpha val="8863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40" name="Google Shape;640;p79"/>
              <p:cNvSpPr/>
              <p:nvPr/>
            </p:nvSpPr>
            <p:spPr>
              <a:xfrm>
                <a:off x="1901212" y="3301228"/>
                <a:ext cx="91500" cy="91500"/>
              </a:xfrm>
              <a:prstGeom prst="ellipse">
                <a:avLst/>
              </a:prstGeom>
              <a:solidFill>
                <a:schemeClr val="accent6">
                  <a:alpha val="8863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41" name="Google Shape;641;p79"/>
              <p:cNvSpPr/>
              <p:nvPr/>
            </p:nvSpPr>
            <p:spPr>
              <a:xfrm>
                <a:off x="1344526" y="3490938"/>
                <a:ext cx="91500" cy="91500"/>
              </a:xfrm>
              <a:prstGeom prst="ellipse">
                <a:avLst/>
              </a:prstGeom>
              <a:solidFill>
                <a:schemeClr val="accent6">
                  <a:alpha val="8863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42" name="Google Shape;642;p79"/>
              <p:cNvSpPr/>
              <p:nvPr/>
            </p:nvSpPr>
            <p:spPr>
              <a:xfrm>
                <a:off x="2316255" y="3194043"/>
                <a:ext cx="63900" cy="63900"/>
              </a:xfrm>
              <a:prstGeom prst="ellipse">
                <a:avLst/>
              </a:prstGeom>
              <a:solidFill>
                <a:srgbClr val="66F22E">
                  <a:alpha val="8824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43" name="Google Shape;643;p79"/>
              <p:cNvSpPr/>
              <p:nvPr/>
            </p:nvSpPr>
            <p:spPr>
              <a:xfrm>
                <a:off x="1914928" y="3312069"/>
                <a:ext cx="63900" cy="63900"/>
              </a:xfrm>
              <a:prstGeom prst="ellipse">
                <a:avLst/>
              </a:prstGeom>
              <a:solidFill>
                <a:srgbClr val="66F22E">
                  <a:alpha val="8824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44" name="Google Shape;644;p79"/>
              <p:cNvSpPr/>
              <p:nvPr/>
            </p:nvSpPr>
            <p:spPr>
              <a:xfrm>
                <a:off x="1693736" y="3392668"/>
                <a:ext cx="63900" cy="63900"/>
              </a:xfrm>
              <a:prstGeom prst="ellipse">
                <a:avLst/>
              </a:prstGeom>
              <a:solidFill>
                <a:srgbClr val="66F22E">
                  <a:alpha val="8824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45" name="Google Shape;645;p79"/>
              <p:cNvSpPr/>
              <p:nvPr/>
            </p:nvSpPr>
            <p:spPr>
              <a:xfrm>
                <a:off x="1357444" y="3507290"/>
                <a:ext cx="63900" cy="63900"/>
              </a:xfrm>
              <a:prstGeom prst="ellipse">
                <a:avLst/>
              </a:prstGeom>
              <a:solidFill>
                <a:srgbClr val="66F22E">
                  <a:alpha val="8824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46" name="Google Shape;646;p79"/>
              <p:cNvSpPr/>
              <p:nvPr/>
            </p:nvSpPr>
            <p:spPr>
              <a:xfrm>
                <a:off x="6562876" y="1772218"/>
                <a:ext cx="103500" cy="100500"/>
              </a:xfrm>
              <a:prstGeom prst="triangle">
                <a:avLst>
                  <a:gd name="adj" fmla="val 50000"/>
                </a:avLst>
              </a:prstGeom>
              <a:solidFill>
                <a:srgbClr val="FFFF00">
                  <a:alpha val="8863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647" name="Google Shape;647;p79"/>
              <p:cNvGrpSpPr/>
              <p:nvPr/>
            </p:nvGrpSpPr>
            <p:grpSpPr>
              <a:xfrm>
                <a:off x="5764783" y="3638907"/>
                <a:ext cx="2837528" cy="2735492"/>
                <a:chOff x="6145934" y="3638907"/>
                <a:chExt cx="2837528" cy="2735492"/>
              </a:xfrm>
            </p:grpSpPr>
            <p:sp>
              <p:nvSpPr>
                <p:cNvPr id="648" name="Google Shape;648;p79"/>
                <p:cNvSpPr/>
                <p:nvPr/>
              </p:nvSpPr>
              <p:spPr>
                <a:xfrm>
                  <a:off x="6145934" y="4724400"/>
                  <a:ext cx="91500" cy="91500"/>
                </a:xfrm>
                <a:prstGeom prst="ellipse">
                  <a:avLst/>
                </a:prstGeom>
                <a:solidFill>
                  <a:schemeClr val="accent6">
                    <a:alpha val="8863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49" name="Google Shape;649;p79"/>
                <p:cNvSpPr/>
                <p:nvPr/>
              </p:nvSpPr>
              <p:spPr>
                <a:xfrm>
                  <a:off x="6145936" y="5794901"/>
                  <a:ext cx="63900" cy="63900"/>
                </a:xfrm>
                <a:prstGeom prst="ellipse">
                  <a:avLst/>
                </a:prstGeom>
                <a:solidFill>
                  <a:srgbClr val="66F22E">
                    <a:alpha val="8824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50" name="Google Shape;650;p79"/>
                <p:cNvSpPr/>
                <p:nvPr/>
              </p:nvSpPr>
              <p:spPr>
                <a:xfrm>
                  <a:off x="6145936" y="3781220"/>
                  <a:ext cx="103500" cy="100500"/>
                </a:xfrm>
                <a:prstGeom prst="triangle">
                  <a:avLst>
                    <a:gd name="adj" fmla="val 50000"/>
                  </a:avLst>
                </a:prstGeom>
                <a:solidFill>
                  <a:srgbClr val="FFFF00">
                    <a:alpha val="8863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51" name="Google Shape;651;p79"/>
                <p:cNvSpPr txBox="1"/>
                <p:nvPr/>
              </p:nvSpPr>
              <p:spPr>
                <a:xfrm>
                  <a:off x="6237374" y="3638907"/>
                  <a:ext cx="1349700" cy="478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chemeClr val="dk2"/>
                      </a:solidFill>
                      <a:latin typeface="Arial"/>
                      <a:ea typeface="Arial"/>
                      <a:cs typeface="Arial"/>
                      <a:sym typeface="Arial"/>
                    </a:rPr>
                    <a:t>ADCP</a:t>
                  </a:r>
                  <a:endParaRPr sz="1400">
                    <a:solidFill>
                      <a:schemeClr val="dk2"/>
                    </a:solidFill>
                    <a:latin typeface="Arial"/>
                    <a:ea typeface="Arial"/>
                    <a:cs typeface="Arial"/>
                    <a:sym typeface="Arial"/>
                  </a:endParaRPr>
                </a:p>
              </p:txBody>
            </p:sp>
            <p:sp>
              <p:nvSpPr>
                <p:cNvPr id="652" name="Google Shape;652;p79"/>
                <p:cNvSpPr txBox="1"/>
                <p:nvPr/>
              </p:nvSpPr>
              <p:spPr>
                <a:xfrm>
                  <a:off x="6209945" y="4543626"/>
                  <a:ext cx="1530000" cy="478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chemeClr val="dk2"/>
                      </a:solidFill>
                      <a:latin typeface="Arial"/>
                      <a:ea typeface="Arial"/>
                      <a:cs typeface="Arial"/>
                      <a:sym typeface="Arial"/>
                    </a:rPr>
                    <a:t>Altimeter</a:t>
                  </a:r>
                  <a:endParaRPr sz="1400">
                    <a:solidFill>
                      <a:schemeClr val="dk2"/>
                    </a:solidFill>
                    <a:latin typeface="Arial"/>
                    <a:ea typeface="Arial"/>
                    <a:cs typeface="Arial"/>
                    <a:sym typeface="Arial"/>
                  </a:endParaRPr>
                </a:p>
              </p:txBody>
            </p:sp>
            <p:sp>
              <p:nvSpPr>
                <p:cNvPr id="653" name="Google Shape;653;p79"/>
                <p:cNvSpPr txBox="1"/>
                <p:nvPr/>
              </p:nvSpPr>
              <p:spPr>
                <a:xfrm>
                  <a:off x="6249562" y="5561699"/>
                  <a:ext cx="2733900" cy="812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chemeClr val="dk2"/>
                      </a:solidFill>
                      <a:latin typeface="Arial"/>
                      <a:ea typeface="Arial"/>
                      <a:cs typeface="Arial"/>
                      <a:sym typeface="Arial"/>
                    </a:rPr>
                    <a:t>Pressure sensor (waves)</a:t>
                  </a:r>
                  <a:endParaRPr sz="1400">
                    <a:solidFill>
                      <a:schemeClr val="dk2"/>
                    </a:solidFill>
                    <a:latin typeface="Arial"/>
                    <a:ea typeface="Arial"/>
                    <a:cs typeface="Arial"/>
                    <a:sym typeface="Arial"/>
                  </a:endParaRPr>
                </a:p>
              </p:txBody>
            </p:sp>
          </p:grpSp>
          <p:sp>
            <p:nvSpPr>
              <p:cNvPr id="654" name="Google Shape;654;p79"/>
              <p:cNvSpPr txBox="1"/>
              <p:nvPr/>
            </p:nvSpPr>
            <p:spPr>
              <a:xfrm>
                <a:off x="2269288" y="4365003"/>
                <a:ext cx="1049400" cy="525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Met</a:t>
                </a:r>
                <a:endParaRPr sz="1600">
                  <a:solidFill>
                    <a:schemeClr val="dk1"/>
                  </a:solidFill>
                  <a:latin typeface="Arial"/>
                  <a:ea typeface="Arial"/>
                  <a:cs typeface="Arial"/>
                  <a:sym typeface="Arial"/>
                </a:endParaRPr>
              </a:p>
            </p:txBody>
          </p:sp>
          <p:cxnSp>
            <p:nvCxnSpPr>
              <p:cNvPr id="655" name="Google Shape;655;p79"/>
              <p:cNvCxnSpPr/>
              <p:nvPr/>
            </p:nvCxnSpPr>
            <p:spPr>
              <a:xfrm>
                <a:off x="2942149" y="4673182"/>
                <a:ext cx="953700" cy="22500"/>
              </a:xfrm>
              <a:prstGeom prst="straightConnector1">
                <a:avLst/>
              </a:prstGeom>
              <a:noFill/>
              <a:ln w="15875" cap="flat" cmpd="sng">
                <a:solidFill>
                  <a:schemeClr val="dk1"/>
                </a:solidFill>
                <a:prstDash val="solid"/>
                <a:round/>
                <a:headEnd type="none" w="sm" len="sm"/>
                <a:tailEnd type="triangle" w="med" len="med"/>
              </a:ln>
            </p:spPr>
          </p:cxnSp>
          <p:cxnSp>
            <p:nvCxnSpPr>
              <p:cNvPr id="656" name="Google Shape;656;p79"/>
              <p:cNvCxnSpPr/>
              <p:nvPr/>
            </p:nvCxnSpPr>
            <p:spPr>
              <a:xfrm flipH="1">
                <a:off x="1770765" y="4783315"/>
                <a:ext cx="686700" cy="443700"/>
              </a:xfrm>
              <a:prstGeom prst="straightConnector1">
                <a:avLst/>
              </a:prstGeom>
              <a:noFill/>
              <a:ln w="15875" cap="flat" cmpd="sng">
                <a:solidFill>
                  <a:schemeClr val="dk1"/>
                </a:solidFill>
                <a:prstDash val="solid"/>
                <a:round/>
                <a:headEnd type="none" w="sm" len="sm"/>
                <a:tailEnd type="triangle" w="med" len="med"/>
              </a:ln>
            </p:spPr>
          </p:cxnSp>
          <p:pic>
            <p:nvPicPr>
              <p:cNvPr id="657" name="Google Shape;657;p7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494608" y="1314685"/>
                <a:ext cx="915493" cy="914414"/>
              </a:xfrm>
              <a:prstGeom prst="rect">
                <a:avLst/>
              </a:prstGeom>
              <a:noFill/>
              <a:ln>
                <a:noFill/>
              </a:ln>
            </p:spPr>
          </p:pic>
          <p:sp>
            <p:nvSpPr>
              <p:cNvPr id="658" name="Google Shape;658;p79"/>
              <p:cNvSpPr txBox="1"/>
              <p:nvPr/>
            </p:nvSpPr>
            <p:spPr>
              <a:xfrm>
                <a:off x="7179666" y="2251909"/>
                <a:ext cx="1545300" cy="812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a:solidFill>
                      <a:schemeClr val="dk2"/>
                    </a:solidFill>
                    <a:latin typeface="Arial"/>
                    <a:ea typeface="Arial"/>
                    <a:cs typeface="Arial"/>
                    <a:sym typeface="Arial"/>
                  </a:rPr>
                  <a:t>Buoys Offshore</a:t>
                </a:r>
                <a:endParaRPr sz="1400">
                  <a:solidFill>
                    <a:schemeClr val="dk2"/>
                  </a:solidFill>
                  <a:latin typeface="Arial"/>
                  <a:ea typeface="Arial"/>
                  <a:cs typeface="Arial"/>
                  <a:sym typeface="Arial"/>
                </a:endParaRPr>
              </a:p>
            </p:txBody>
          </p:sp>
        </p:grpSp>
        <p:pic>
          <p:nvPicPr>
            <p:cNvPr id="659" name="Google Shape;659;p79"/>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205786" y="4410063"/>
              <a:ext cx="585881" cy="914400"/>
            </a:xfrm>
            <a:prstGeom prst="rect">
              <a:avLst/>
            </a:prstGeom>
            <a:noFill/>
            <a:ln>
              <a:noFill/>
            </a:ln>
          </p:spPr>
        </p:pic>
        <p:pic>
          <p:nvPicPr>
            <p:cNvPr id="660" name="Google Shape;660;p79"/>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595498" y="3310168"/>
              <a:ext cx="681752" cy="691979"/>
            </a:xfrm>
            <a:prstGeom prst="rect">
              <a:avLst/>
            </a:prstGeom>
            <a:noFill/>
            <a:ln>
              <a:noFill/>
            </a:ln>
          </p:spPr>
        </p:pic>
        <p:pic>
          <p:nvPicPr>
            <p:cNvPr id="661" name="Google Shape;661;p79"/>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6724658" y="3308678"/>
              <a:ext cx="596533" cy="694944"/>
            </a:xfrm>
            <a:prstGeom prst="rect">
              <a:avLst/>
            </a:prstGeom>
            <a:noFill/>
            <a:ln>
              <a:noFill/>
            </a:ln>
          </p:spPr>
        </p:pic>
        <p:pic>
          <p:nvPicPr>
            <p:cNvPr id="662" name="Google Shape;662;p79"/>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rot="5400000">
              <a:off x="8032917" y="5562279"/>
              <a:ext cx="909003" cy="238659"/>
            </a:xfrm>
            <a:prstGeom prst="rect">
              <a:avLst/>
            </a:prstGeom>
            <a:noFill/>
            <a:ln>
              <a:noFill/>
            </a:ln>
          </p:spPr>
        </p:pic>
      </p:grpSp>
      <p:sp>
        <p:nvSpPr>
          <p:cNvPr id="663" name="Google Shape;663;p79"/>
          <p:cNvSpPr txBox="1"/>
          <p:nvPr/>
        </p:nvSpPr>
        <p:spPr>
          <a:xfrm>
            <a:off x="5971608" y="1429740"/>
            <a:ext cx="5797200" cy="1477200"/>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Arial"/>
                <a:ea typeface="Arial"/>
                <a:cs typeface="Arial"/>
                <a:sym typeface="Arial"/>
              </a:rPr>
              <a:t>40 year oceanographic and meteorological data record</a:t>
            </a:r>
            <a:endParaRPr/>
          </a:p>
          <a:p>
            <a:pPr marL="285750" marR="0" lvl="0" indent="-285750" algn="l" rtl="0">
              <a:spcBef>
                <a:spcPts val="600"/>
              </a:spcBef>
              <a:spcAft>
                <a:spcPts val="0"/>
              </a:spcAft>
              <a:buClr>
                <a:schemeClr val="dk1"/>
              </a:buClr>
              <a:buSzPts val="1600"/>
              <a:buFont typeface="Arial"/>
              <a:buChar char="•"/>
            </a:pPr>
            <a:r>
              <a:rPr lang="en-US" sz="1600">
                <a:solidFill>
                  <a:schemeClr val="dk1"/>
                </a:solidFill>
                <a:latin typeface="Arial"/>
                <a:ea typeface="Arial"/>
                <a:cs typeface="Arial"/>
                <a:sym typeface="Arial"/>
              </a:rPr>
              <a:t>End of pier winds provide unobstructed high quality wind record</a:t>
            </a:r>
            <a:endParaRPr/>
          </a:p>
          <a:p>
            <a:pPr marL="0" marR="0" lvl="0" indent="0" algn="l" rtl="0">
              <a:spcBef>
                <a:spcPts val="600"/>
              </a:spcBef>
              <a:spcAft>
                <a:spcPts val="0"/>
              </a:spcAft>
              <a:buNone/>
            </a:pPr>
            <a:endParaRPr sz="1600">
              <a:solidFill>
                <a:schemeClr val="dk1"/>
              </a:solidFill>
              <a:latin typeface="Arial"/>
              <a:ea typeface="Arial"/>
              <a:cs typeface="Arial"/>
              <a:sym typeface="Arial"/>
            </a:endParaRPr>
          </a:p>
        </p:txBody>
      </p:sp>
      <p:pic>
        <p:nvPicPr>
          <p:cNvPr id="664" name="Google Shape;664;p79"/>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514884" y="467905"/>
            <a:ext cx="1073884" cy="822960"/>
          </a:xfrm>
          <a:prstGeom prst="rect">
            <a:avLst/>
          </a:prstGeom>
          <a:noFill/>
          <a:ln>
            <a:noFill/>
          </a:ln>
        </p:spPr>
      </p:pic>
      <p:pic>
        <p:nvPicPr>
          <p:cNvPr id="665" name="Google Shape;665;p79" descr="Image result for ERDC logo"/>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10535218" y="407301"/>
            <a:ext cx="944168" cy="944168"/>
          </a:xfrm>
          <a:prstGeom prst="rect">
            <a:avLst/>
          </a:prstGeom>
          <a:noFill/>
          <a:ln>
            <a:noFill/>
          </a:ln>
        </p:spPr>
      </p:pic>
      <p:pic>
        <p:nvPicPr>
          <p:cNvPr id="666" name="Google Shape;666;p79"/>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423120" y="1455190"/>
            <a:ext cx="5435983" cy="1904447"/>
          </a:xfrm>
          <a:prstGeom prst="rect">
            <a:avLst/>
          </a:prstGeom>
          <a:noFill/>
          <a:ln>
            <a:noFill/>
          </a:ln>
        </p:spPr>
      </p:pic>
      <p:sp>
        <p:nvSpPr>
          <p:cNvPr id="667" name="Google Shape;667;p79"/>
          <p:cNvSpPr/>
          <p:nvPr/>
        </p:nvSpPr>
        <p:spPr>
          <a:xfrm>
            <a:off x="305789" y="3483872"/>
            <a:ext cx="4147800" cy="2462100"/>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Arial"/>
                <a:ea typeface="Arial"/>
                <a:cs typeface="Arial"/>
                <a:sym typeface="Arial"/>
              </a:rPr>
              <a:t>High directional resolution wave data from phased array (8m depth)</a:t>
            </a:r>
            <a:endParaRPr/>
          </a:p>
          <a:p>
            <a:pPr marL="285750" marR="0" lvl="0" indent="-285750" algn="l" rtl="0">
              <a:spcBef>
                <a:spcPts val="600"/>
              </a:spcBef>
              <a:spcAft>
                <a:spcPts val="0"/>
              </a:spcAft>
              <a:buClr>
                <a:schemeClr val="dk1"/>
              </a:buClr>
              <a:buSzPts val="1600"/>
              <a:buFont typeface="Arial"/>
              <a:buChar char="•"/>
            </a:pPr>
            <a:r>
              <a:rPr lang="en-US" sz="1600">
                <a:solidFill>
                  <a:schemeClr val="dk1"/>
                </a:solidFill>
                <a:latin typeface="Arial"/>
                <a:ea typeface="Arial"/>
                <a:cs typeface="Arial"/>
                <a:sym typeface="Arial"/>
              </a:rPr>
              <a:t>Cross-shore array of wave measurements from shoreline to shelf break</a:t>
            </a:r>
            <a:endParaRPr/>
          </a:p>
          <a:p>
            <a:pPr marL="285750" marR="0" lvl="0" indent="-285750" algn="l" rtl="0">
              <a:spcBef>
                <a:spcPts val="600"/>
              </a:spcBef>
              <a:spcAft>
                <a:spcPts val="0"/>
              </a:spcAft>
              <a:buClr>
                <a:schemeClr val="dk1"/>
              </a:buClr>
              <a:buSzPts val="1600"/>
              <a:buFont typeface="Arial"/>
              <a:buChar char="•"/>
            </a:pPr>
            <a:r>
              <a:rPr lang="en-US" sz="1600">
                <a:solidFill>
                  <a:schemeClr val="dk1"/>
                </a:solidFill>
                <a:latin typeface="Arial"/>
                <a:ea typeface="Arial"/>
                <a:cs typeface="Arial"/>
                <a:sym typeface="Arial"/>
              </a:rPr>
              <a:t>Nearshore current measurements from 3 – 11 meters depth</a:t>
            </a:r>
            <a:endParaRPr/>
          </a:p>
        </p:txBody>
      </p:sp>
      <p:sp>
        <p:nvSpPr>
          <p:cNvPr id="668" name="Google Shape;668;p79"/>
          <p:cNvSpPr txBox="1"/>
          <p:nvPr/>
        </p:nvSpPr>
        <p:spPr>
          <a:xfrm>
            <a:off x="3672860" y="1427552"/>
            <a:ext cx="22425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a:solidFill>
                  <a:schemeClr val="dk2"/>
                </a:solidFill>
                <a:latin typeface="Arial"/>
                <a:ea typeface="Arial"/>
                <a:cs typeface="Arial"/>
                <a:sym typeface="Arial"/>
              </a:rPr>
              <a:t>Located in Duck, NC</a:t>
            </a:r>
            <a:endParaRPr sz="1200" b="1">
              <a:solidFill>
                <a:schemeClr val="dk2"/>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53"/>
          <p:cNvSpPr txBox="1">
            <a:spLocks noGrp="1"/>
          </p:cNvSpPr>
          <p:nvPr>
            <p:ph type="title"/>
          </p:nvPr>
        </p:nvSpPr>
        <p:spPr>
          <a:xfrm>
            <a:off x="5805" y="17417"/>
            <a:ext cx="12186000" cy="59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Agenda</a:t>
            </a:r>
            <a:endParaRPr/>
          </a:p>
        </p:txBody>
      </p:sp>
      <p:sp>
        <p:nvSpPr>
          <p:cNvPr id="292" name="Google Shape;292;p53"/>
          <p:cNvSpPr txBox="1">
            <a:spLocks noGrp="1"/>
          </p:cNvSpPr>
          <p:nvPr>
            <p:ph type="body" idx="1"/>
          </p:nvPr>
        </p:nvSpPr>
        <p:spPr>
          <a:xfrm>
            <a:off x="609600" y="990601"/>
            <a:ext cx="10972800" cy="5257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2400">
                <a:solidFill>
                  <a:srgbClr val="043185"/>
                </a:solidFill>
                <a:latin typeface="Century Gothic"/>
                <a:ea typeface="Century Gothic"/>
                <a:cs typeface="Century Gothic"/>
                <a:sym typeface="Century Gothic"/>
              </a:rPr>
              <a:t>ICOOS act - “report annually to the Interagency Ocean Observing Committee on the accomplishments, operational needs, and performance of the System to contribute to the annual and long-term plans…”</a:t>
            </a:r>
            <a:endParaRPr sz="2400">
              <a:solidFill>
                <a:srgbClr val="043185"/>
              </a:solidFill>
              <a:latin typeface="Century Gothic"/>
              <a:ea typeface="Century Gothic"/>
              <a:cs typeface="Century Gothic"/>
              <a:sym typeface="Century Gothic"/>
            </a:endParaRPr>
          </a:p>
          <a:p>
            <a:pPr marL="0" lvl="0" indent="0" algn="l" rtl="0">
              <a:spcBef>
                <a:spcPts val="360"/>
              </a:spcBef>
              <a:spcAft>
                <a:spcPts val="0"/>
              </a:spcAft>
              <a:buNone/>
            </a:pPr>
            <a:endParaRPr sz="2400">
              <a:solidFill>
                <a:srgbClr val="043185"/>
              </a:solidFill>
              <a:latin typeface="Century Gothic"/>
              <a:ea typeface="Century Gothic"/>
              <a:cs typeface="Century Gothic"/>
              <a:sym typeface="Century Gothic"/>
            </a:endParaRPr>
          </a:p>
          <a:p>
            <a:pPr marL="0" lvl="0" indent="0" algn="l" rtl="0">
              <a:spcBef>
                <a:spcPts val="360"/>
              </a:spcBef>
              <a:spcAft>
                <a:spcPts val="0"/>
              </a:spcAft>
              <a:buNone/>
            </a:pPr>
            <a:r>
              <a:rPr lang="en-US" sz="2400">
                <a:solidFill>
                  <a:srgbClr val="043185"/>
                </a:solidFill>
                <a:latin typeface="Century Gothic"/>
                <a:ea typeface="Century Gothic"/>
                <a:cs typeface="Century Gothic"/>
                <a:sym typeface="Century Gothic"/>
              </a:rPr>
              <a:t>Approach - FY19 accomplishments - FY20 look ahead and next decade priorities</a:t>
            </a:r>
            <a:endParaRPr sz="2400">
              <a:solidFill>
                <a:srgbClr val="043185"/>
              </a:solidFill>
              <a:latin typeface="Century Gothic"/>
              <a:ea typeface="Century Gothic"/>
              <a:cs typeface="Century Gothic"/>
              <a:sym typeface="Century Gothic"/>
            </a:endParaRPr>
          </a:p>
          <a:p>
            <a:pPr marL="457200" lvl="0" indent="-381000" algn="l" rtl="0">
              <a:spcBef>
                <a:spcPts val="360"/>
              </a:spcBef>
              <a:spcAft>
                <a:spcPts val="0"/>
              </a:spcAft>
              <a:buClr>
                <a:srgbClr val="043185"/>
              </a:buClr>
              <a:buSzPts val="2400"/>
              <a:buFont typeface="Century Gothic"/>
              <a:buChar char="●"/>
            </a:pPr>
            <a:r>
              <a:rPr lang="en-US" sz="2400">
                <a:solidFill>
                  <a:srgbClr val="043185"/>
                </a:solidFill>
                <a:latin typeface="Century Gothic"/>
                <a:ea typeface="Century Gothic"/>
                <a:cs typeface="Century Gothic"/>
                <a:sym typeface="Century Gothic"/>
              </a:rPr>
              <a:t>Portfolio updates and agency highlights</a:t>
            </a:r>
            <a:endParaRPr sz="2400">
              <a:solidFill>
                <a:srgbClr val="043185"/>
              </a:solidFill>
              <a:latin typeface="Century Gothic"/>
              <a:ea typeface="Century Gothic"/>
              <a:cs typeface="Century Gothic"/>
              <a:sym typeface="Century Gothic"/>
            </a:endParaRPr>
          </a:p>
          <a:p>
            <a:pPr marL="457200" lvl="0" indent="-381000" algn="l" rtl="0">
              <a:spcBef>
                <a:spcPts val="0"/>
              </a:spcBef>
              <a:spcAft>
                <a:spcPts val="0"/>
              </a:spcAft>
              <a:buClr>
                <a:srgbClr val="043185"/>
              </a:buClr>
              <a:buSzPts val="2400"/>
              <a:buFont typeface="Century Gothic"/>
              <a:buChar char="●"/>
            </a:pPr>
            <a:r>
              <a:rPr lang="en-US" sz="2400">
                <a:solidFill>
                  <a:srgbClr val="043185"/>
                </a:solidFill>
                <a:latin typeface="Century Gothic"/>
                <a:ea typeface="Century Gothic"/>
                <a:cs typeface="Century Gothic"/>
                <a:sym typeface="Century Gothic"/>
              </a:rPr>
              <a:t>IOOS Program office items</a:t>
            </a:r>
            <a:endParaRPr sz="2400">
              <a:solidFill>
                <a:srgbClr val="043185"/>
              </a:solidFill>
              <a:latin typeface="Century Gothic"/>
              <a:ea typeface="Century Gothic"/>
              <a:cs typeface="Century Gothic"/>
              <a:sym typeface="Century Gothic"/>
            </a:endParaRPr>
          </a:p>
          <a:p>
            <a:pPr marL="457200" lvl="0" indent="-381000" algn="l" rtl="0">
              <a:spcBef>
                <a:spcPts val="0"/>
              </a:spcBef>
              <a:spcAft>
                <a:spcPts val="0"/>
              </a:spcAft>
              <a:buClr>
                <a:srgbClr val="043185"/>
              </a:buClr>
              <a:buSzPts val="2400"/>
              <a:buFont typeface="Century Gothic"/>
              <a:buChar char="●"/>
            </a:pPr>
            <a:r>
              <a:rPr lang="en-US" sz="2400">
                <a:solidFill>
                  <a:srgbClr val="043185"/>
                </a:solidFill>
                <a:latin typeface="Century Gothic"/>
                <a:ea typeface="Century Gothic"/>
                <a:cs typeface="Century Gothic"/>
                <a:sym typeface="Century Gothic"/>
              </a:rPr>
              <a:t>Strategic vision, mission, and goals - linking IOOS Grand Challenges to UN Decade of Ocean Science</a:t>
            </a:r>
            <a:endParaRPr sz="2400">
              <a:solidFill>
                <a:srgbClr val="043185"/>
              </a:solidFill>
              <a:latin typeface="Century Gothic"/>
              <a:ea typeface="Century Gothic"/>
              <a:cs typeface="Century Gothic"/>
              <a:sym typeface="Century Gothic"/>
            </a:endParaRPr>
          </a:p>
          <a:p>
            <a:pPr marL="0" lvl="0" indent="457200" algn="l" rtl="0">
              <a:spcBef>
                <a:spcPts val="360"/>
              </a:spcBef>
              <a:spcAft>
                <a:spcPts val="0"/>
              </a:spcAft>
              <a:buNone/>
            </a:pPr>
            <a:endParaRPr/>
          </a:p>
        </p:txBody>
      </p:sp>
      <p:sp>
        <p:nvSpPr>
          <p:cNvPr id="293" name="Google Shape;293;p53"/>
          <p:cNvSpPr txBox="1">
            <a:spLocks noGrp="1"/>
          </p:cNvSpPr>
          <p:nvPr>
            <p:ph type="sldNum" idx="12"/>
          </p:nvPr>
        </p:nvSpPr>
        <p:spPr>
          <a:xfrm>
            <a:off x="609600" y="635635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pic>
        <p:nvPicPr>
          <p:cNvPr id="673" name="Google Shape;673;p8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599633" y="3536068"/>
            <a:ext cx="2615411" cy="1652159"/>
          </a:xfrm>
          <a:prstGeom prst="rect">
            <a:avLst/>
          </a:prstGeom>
          <a:noFill/>
          <a:ln>
            <a:noFill/>
          </a:ln>
        </p:spPr>
      </p:pic>
      <p:pic>
        <p:nvPicPr>
          <p:cNvPr id="674" name="Google Shape;674;p8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642421" y="1465659"/>
            <a:ext cx="2615411" cy="1737511"/>
          </a:xfrm>
          <a:prstGeom prst="rect">
            <a:avLst/>
          </a:prstGeom>
          <a:noFill/>
          <a:ln>
            <a:noFill/>
          </a:ln>
        </p:spPr>
      </p:pic>
      <p:sp>
        <p:nvSpPr>
          <p:cNvPr id="675" name="Google Shape;675;p80"/>
          <p:cNvSpPr txBox="1">
            <a:spLocks noGrp="1"/>
          </p:cNvSpPr>
          <p:nvPr>
            <p:ph type="sldNum" idx="12"/>
          </p:nvPr>
        </p:nvSpPr>
        <p:spPr>
          <a:xfrm>
            <a:off x="0" y="6324600"/>
            <a:ext cx="12192000" cy="381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30</a:t>
            </a:fld>
            <a:endParaRPr/>
          </a:p>
        </p:txBody>
      </p:sp>
      <p:sp>
        <p:nvSpPr>
          <p:cNvPr id="676" name="Google Shape;676;p80"/>
          <p:cNvSpPr txBox="1"/>
          <p:nvPr/>
        </p:nvSpPr>
        <p:spPr>
          <a:xfrm>
            <a:off x="433676" y="1488969"/>
            <a:ext cx="3980100" cy="3910500"/>
          </a:xfrm>
          <a:prstGeom prst="rect">
            <a:avLst/>
          </a:prstGeom>
          <a:noFill/>
          <a:ln>
            <a:noFill/>
          </a:ln>
        </p:spPr>
        <p:txBody>
          <a:bodyPr spcFirstLastPara="1" wrap="square" lIns="68575" tIns="34275" rIns="68575" bIns="34275" anchor="t" anchorCtr="0">
            <a:noAutofit/>
          </a:bodyPr>
          <a:lstStyle/>
          <a:p>
            <a:pPr marL="257175" marR="0" lvl="0" indent="-257175" algn="l" rtl="0">
              <a:spcBef>
                <a:spcPts val="0"/>
              </a:spcBef>
              <a:spcAft>
                <a:spcPts val="0"/>
              </a:spcAft>
              <a:buClr>
                <a:srgbClr val="3F3F3F"/>
              </a:buClr>
              <a:buSzPts val="1600"/>
              <a:buFont typeface="Arial"/>
              <a:buChar char="•"/>
            </a:pPr>
            <a:r>
              <a:rPr lang="en-US" sz="1600">
                <a:solidFill>
                  <a:srgbClr val="3F3F3F"/>
                </a:solidFill>
                <a:latin typeface="Arial"/>
                <a:ea typeface="Arial"/>
                <a:cs typeface="Arial"/>
                <a:sym typeface="Arial"/>
              </a:rPr>
              <a:t>Four decades of high quality transect topo-bathy surveys collected with amphibious vehicles along 1 km of shoreline</a:t>
            </a:r>
            <a:endParaRPr sz="1600">
              <a:solidFill>
                <a:srgbClr val="3F3F3F"/>
              </a:solidFill>
              <a:latin typeface="Arial"/>
              <a:ea typeface="Arial"/>
              <a:cs typeface="Arial"/>
              <a:sym typeface="Arial"/>
            </a:endParaRPr>
          </a:p>
          <a:p>
            <a:pPr marL="257175" marR="0" lvl="0" indent="-257175" algn="l" rtl="0">
              <a:spcBef>
                <a:spcPts val="600"/>
              </a:spcBef>
              <a:spcAft>
                <a:spcPts val="0"/>
              </a:spcAft>
              <a:buClr>
                <a:srgbClr val="3F3F3F"/>
              </a:buClr>
              <a:buSzPts val="1600"/>
              <a:buFont typeface="Arial"/>
              <a:buChar char="•"/>
            </a:pPr>
            <a:r>
              <a:rPr lang="en-US" sz="1600">
                <a:solidFill>
                  <a:srgbClr val="3F3F3F"/>
                </a:solidFill>
                <a:latin typeface="Arial"/>
                <a:ea typeface="Arial"/>
                <a:cs typeface="Arial"/>
                <a:sym typeface="Arial"/>
              </a:rPr>
              <a:t>22 transect lines surveyed from dune toe to 8 meter depth. </a:t>
            </a:r>
            <a:endParaRPr/>
          </a:p>
          <a:p>
            <a:pPr marL="257175" marR="0" lvl="0" indent="-257175" algn="l" rtl="0">
              <a:spcBef>
                <a:spcPts val="600"/>
              </a:spcBef>
              <a:spcAft>
                <a:spcPts val="0"/>
              </a:spcAft>
              <a:buClr>
                <a:srgbClr val="3F3F3F"/>
              </a:buClr>
              <a:buSzPts val="1600"/>
              <a:buFont typeface="Arial"/>
              <a:buChar char="•"/>
            </a:pPr>
            <a:r>
              <a:rPr lang="en-US" sz="1600">
                <a:solidFill>
                  <a:srgbClr val="3F3F3F"/>
                </a:solidFill>
                <a:latin typeface="Arial"/>
                <a:ea typeface="Arial"/>
                <a:cs typeface="Arial"/>
                <a:sym typeface="Arial"/>
              </a:rPr>
              <a:t>10 lines surveyed from dune toe to 12+ meters depth.</a:t>
            </a:r>
            <a:endParaRPr sz="1600">
              <a:solidFill>
                <a:srgbClr val="3F3F3F"/>
              </a:solidFill>
              <a:latin typeface="Arial"/>
              <a:ea typeface="Arial"/>
              <a:cs typeface="Arial"/>
              <a:sym typeface="Arial"/>
            </a:endParaRPr>
          </a:p>
          <a:p>
            <a:pPr marL="300037" marR="0" lvl="0" indent="-257175" algn="l" rtl="0">
              <a:spcBef>
                <a:spcPts val="600"/>
              </a:spcBef>
              <a:spcAft>
                <a:spcPts val="0"/>
              </a:spcAft>
              <a:buClr>
                <a:srgbClr val="3F3F3F"/>
              </a:buClr>
              <a:buSzPts val="1600"/>
              <a:buFont typeface="Arial"/>
              <a:buChar char="•"/>
            </a:pPr>
            <a:r>
              <a:rPr lang="en-US" sz="1600">
                <a:solidFill>
                  <a:srgbClr val="3F3F3F"/>
                </a:solidFill>
                <a:latin typeface="Arial"/>
                <a:ea typeface="Arial"/>
                <a:cs typeface="Arial"/>
                <a:sym typeface="Arial"/>
              </a:rPr>
              <a:t>962 total Surveys 1980-2020</a:t>
            </a:r>
            <a:endParaRPr/>
          </a:p>
          <a:p>
            <a:pPr marL="642937" marR="0" lvl="1" indent="-257175" algn="l" rtl="0">
              <a:spcBef>
                <a:spcPts val="600"/>
              </a:spcBef>
              <a:spcAft>
                <a:spcPts val="0"/>
              </a:spcAft>
              <a:buClr>
                <a:schemeClr val="dk1"/>
              </a:buClr>
              <a:buSzPts val="1200"/>
              <a:buFont typeface="Arial"/>
              <a:buChar char="•"/>
            </a:pPr>
            <a:r>
              <a:rPr lang="en-US" sz="1200" b="0" i="0" u="none" strike="noStrike" cap="none">
                <a:solidFill>
                  <a:schemeClr val="dk1"/>
                </a:solidFill>
                <a:latin typeface="Arial"/>
                <a:ea typeface="Arial"/>
                <a:cs typeface="Arial"/>
                <a:sym typeface="Arial"/>
              </a:rPr>
              <a:t>14,677 </a:t>
            </a:r>
            <a:r>
              <a:rPr lang="en-US" sz="1200" b="0" i="0" u="none" strike="noStrike" cap="none">
                <a:solidFill>
                  <a:srgbClr val="3F3F3F"/>
                </a:solidFill>
                <a:latin typeface="Arial"/>
                <a:ea typeface="Arial"/>
                <a:cs typeface="Arial"/>
                <a:sym typeface="Arial"/>
              </a:rPr>
              <a:t>cross-sections</a:t>
            </a:r>
            <a:endParaRPr sz="1200" b="0" i="0" u="none" strike="noStrike" cap="none">
              <a:solidFill>
                <a:schemeClr val="dk1"/>
              </a:solidFill>
              <a:latin typeface="Arial"/>
              <a:ea typeface="Arial"/>
              <a:cs typeface="Arial"/>
              <a:sym typeface="Arial"/>
            </a:endParaRPr>
          </a:p>
          <a:p>
            <a:pPr marL="642937" marR="0" lvl="1" indent="-257175" algn="l" rtl="0">
              <a:spcBef>
                <a:spcPts val="600"/>
              </a:spcBef>
              <a:spcAft>
                <a:spcPts val="0"/>
              </a:spcAft>
              <a:buClr>
                <a:srgbClr val="3F3F3F"/>
              </a:buClr>
              <a:buSzPts val="1200"/>
              <a:buFont typeface="Arial"/>
              <a:buChar char="•"/>
            </a:pPr>
            <a:r>
              <a:rPr lang="en-US" sz="1200" b="0" i="0" u="none" strike="noStrike" cap="none">
                <a:solidFill>
                  <a:srgbClr val="3F3F3F"/>
                </a:solidFill>
                <a:latin typeface="Arial"/>
                <a:ea typeface="Arial"/>
                <a:cs typeface="Arial"/>
                <a:sym typeface="Arial"/>
              </a:rPr>
              <a:t>228 Experiment Surveys</a:t>
            </a:r>
            <a:endParaRPr/>
          </a:p>
          <a:p>
            <a:pPr marL="642937" marR="0" lvl="1" indent="-257175" algn="l" rtl="0">
              <a:spcBef>
                <a:spcPts val="600"/>
              </a:spcBef>
              <a:spcAft>
                <a:spcPts val="0"/>
              </a:spcAft>
              <a:buClr>
                <a:srgbClr val="3F3F3F"/>
              </a:buClr>
              <a:buSzPts val="1200"/>
              <a:buFont typeface="Arial"/>
              <a:buChar char="•"/>
            </a:pPr>
            <a:r>
              <a:rPr lang="en-US" sz="1200" b="0" i="0" u="none" strike="noStrike" cap="none">
                <a:solidFill>
                  <a:srgbClr val="3F3F3F"/>
                </a:solidFill>
                <a:latin typeface="Arial"/>
                <a:ea typeface="Arial"/>
                <a:cs typeface="Arial"/>
                <a:sym typeface="Arial"/>
              </a:rPr>
              <a:t>3080 cross-sections</a:t>
            </a:r>
            <a:endParaRPr sz="1600" b="0" i="0" u="none" strike="noStrike" cap="none">
              <a:solidFill>
                <a:srgbClr val="3F3F3F"/>
              </a:solidFill>
              <a:latin typeface="Arial"/>
              <a:ea typeface="Arial"/>
              <a:cs typeface="Arial"/>
              <a:sym typeface="Arial"/>
            </a:endParaRPr>
          </a:p>
          <a:p>
            <a:pPr marL="385762" marR="0" lvl="1" indent="0" algn="l" rtl="0">
              <a:spcBef>
                <a:spcPts val="825"/>
              </a:spcBef>
              <a:spcAft>
                <a:spcPts val="0"/>
              </a:spcAft>
              <a:buNone/>
            </a:pPr>
            <a:endParaRPr sz="1500" b="0" i="0" u="none" strike="noStrike" cap="none">
              <a:solidFill>
                <a:schemeClr val="dk1"/>
              </a:solidFill>
              <a:latin typeface="Arial"/>
              <a:ea typeface="Arial"/>
              <a:cs typeface="Arial"/>
              <a:sym typeface="Arial"/>
            </a:endParaRPr>
          </a:p>
          <a:p>
            <a:pPr marL="42862" marR="0" lvl="0" indent="0" algn="l" rtl="0">
              <a:spcBef>
                <a:spcPts val="225"/>
              </a:spcBef>
              <a:spcAft>
                <a:spcPts val="0"/>
              </a:spcAft>
              <a:buNone/>
            </a:pPr>
            <a:endParaRPr sz="1200">
              <a:solidFill>
                <a:srgbClr val="3F3F3F"/>
              </a:solidFill>
              <a:latin typeface="Arial"/>
              <a:ea typeface="Arial"/>
              <a:cs typeface="Arial"/>
              <a:sym typeface="Arial"/>
            </a:endParaRPr>
          </a:p>
          <a:p>
            <a:pPr marL="385762" marR="0" lvl="1" indent="0" algn="l" rtl="0">
              <a:spcBef>
                <a:spcPts val="225"/>
              </a:spcBef>
              <a:spcAft>
                <a:spcPts val="0"/>
              </a:spcAft>
              <a:buNone/>
            </a:pPr>
            <a:endParaRPr sz="1200" b="0" i="0" u="none" strike="noStrike" cap="none">
              <a:solidFill>
                <a:srgbClr val="3F3F3F"/>
              </a:solidFill>
              <a:latin typeface="Arial"/>
              <a:ea typeface="Arial"/>
              <a:cs typeface="Arial"/>
              <a:sym typeface="Arial"/>
            </a:endParaRPr>
          </a:p>
        </p:txBody>
      </p:sp>
      <p:pic>
        <p:nvPicPr>
          <p:cNvPr id="677" name="Google Shape;677;p8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190590" y="1371600"/>
            <a:ext cx="2525813" cy="1951765"/>
          </a:xfrm>
          <a:prstGeom prst="rect">
            <a:avLst/>
          </a:prstGeom>
          <a:noFill/>
          <a:ln>
            <a:noFill/>
          </a:ln>
        </p:spPr>
      </p:pic>
      <p:grpSp>
        <p:nvGrpSpPr>
          <p:cNvPr id="678" name="Google Shape;678;p80"/>
          <p:cNvGrpSpPr/>
          <p:nvPr/>
        </p:nvGrpSpPr>
        <p:grpSpPr>
          <a:xfrm>
            <a:off x="8272802" y="3499848"/>
            <a:ext cx="3309599" cy="1858125"/>
            <a:chOff x="7672404" y="4061413"/>
            <a:chExt cx="3309599" cy="2477499"/>
          </a:xfrm>
        </p:grpSpPr>
        <p:pic>
          <p:nvPicPr>
            <p:cNvPr id="679" name="Google Shape;679;p80" descr="Picture1.png"/>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672404" y="4061413"/>
              <a:ext cx="3309599" cy="2477499"/>
            </a:xfrm>
            <a:prstGeom prst="rect">
              <a:avLst/>
            </a:prstGeom>
            <a:noFill/>
            <a:ln>
              <a:noFill/>
            </a:ln>
          </p:spPr>
        </p:pic>
        <p:cxnSp>
          <p:nvCxnSpPr>
            <p:cNvPr id="680" name="Google Shape;680;p80"/>
            <p:cNvCxnSpPr/>
            <p:nvPr/>
          </p:nvCxnSpPr>
          <p:spPr>
            <a:xfrm>
              <a:off x="8107680" y="4880864"/>
              <a:ext cx="2527800" cy="4200"/>
            </a:xfrm>
            <a:prstGeom prst="straightConnector1">
              <a:avLst/>
            </a:prstGeom>
            <a:noFill/>
            <a:ln w="9525" cap="flat" cmpd="sng">
              <a:solidFill>
                <a:schemeClr val="accent5"/>
              </a:solidFill>
              <a:prstDash val="dash"/>
              <a:round/>
              <a:headEnd type="none" w="sm" len="sm"/>
              <a:tailEnd type="none" w="sm" len="sm"/>
            </a:ln>
          </p:spPr>
        </p:cxnSp>
      </p:grpSp>
      <p:sp>
        <p:nvSpPr>
          <p:cNvPr id="681" name="Google Shape;681;p80"/>
          <p:cNvSpPr txBox="1"/>
          <p:nvPr/>
        </p:nvSpPr>
        <p:spPr>
          <a:xfrm>
            <a:off x="406400" y="387614"/>
            <a:ext cx="11379300" cy="954000"/>
          </a:xfrm>
          <a:prstGeom prst="rect">
            <a:avLst/>
          </a:prstGeom>
          <a:solidFill>
            <a:srgbClr val="0070C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chemeClr val="dk2"/>
                </a:solidFill>
                <a:latin typeface="Calibri"/>
                <a:ea typeface="Calibri"/>
                <a:cs typeface="Calibri"/>
                <a:sym typeface="Calibri"/>
              </a:rPr>
              <a:t>USACE Field Research Facility</a:t>
            </a:r>
            <a:endParaRPr/>
          </a:p>
          <a:p>
            <a:pPr marL="0" marR="0" lvl="0" indent="0" algn="ctr" rtl="0">
              <a:spcBef>
                <a:spcPts val="0"/>
              </a:spcBef>
              <a:spcAft>
                <a:spcPts val="0"/>
              </a:spcAft>
              <a:buNone/>
            </a:pPr>
            <a:r>
              <a:rPr lang="en-US" sz="2800" b="1">
                <a:solidFill>
                  <a:schemeClr val="dk2"/>
                </a:solidFill>
                <a:latin typeface="Calibri"/>
                <a:ea typeface="Calibri"/>
                <a:cs typeface="Calibri"/>
                <a:sym typeface="Calibri"/>
              </a:rPr>
              <a:t>Continuous</a:t>
            </a:r>
            <a:r>
              <a:rPr lang="en-US" sz="2800" b="1" i="1">
                <a:solidFill>
                  <a:schemeClr val="dk2"/>
                </a:solidFill>
                <a:latin typeface="Calibri"/>
                <a:ea typeface="Calibri"/>
                <a:cs typeface="Calibri"/>
                <a:sym typeface="Calibri"/>
              </a:rPr>
              <a:t> </a:t>
            </a:r>
            <a:r>
              <a:rPr lang="en-US" sz="2800" b="1">
                <a:solidFill>
                  <a:schemeClr val="dk2"/>
                </a:solidFill>
                <a:latin typeface="Calibri"/>
                <a:ea typeface="Calibri"/>
                <a:cs typeface="Calibri"/>
                <a:sym typeface="Calibri"/>
              </a:rPr>
              <a:t>Long-Term Morphology Data</a:t>
            </a:r>
            <a:endParaRPr sz="2800" b="1">
              <a:solidFill>
                <a:schemeClr val="dk2"/>
              </a:solidFill>
              <a:latin typeface="Calibri"/>
              <a:ea typeface="Calibri"/>
              <a:cs typeface="Calibri"/>
              <a:sym typeface="Calibri"/>
            </a:endParaRPr>
          </a:p>
        </p:txBody>
      </p:sp>
      <p:pic>
        <p:nvPicPr>
          <p:cNvPr id="682" name="Google Shape;682;p80"/>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514884" y="467905"/>
            <a:ext cx="1073884" cy="822960"/>
          </a:xfrm>
          <a:prstGeom prst="rect">
            <a:avLst/>
          </a:prstGeom>
          <a:noFill/>
          <a:ln>
            <a:noFill/>
          </a:ln>
        </p:spPr>
      </p:pic>
      <p:pic>
        <p:nvPicPr>
          <p:cNvPr id="683" name="Google Shape;683;p80" descr="Image result for ERDC logo"/>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10535218" y="407301"/>
            <a:ext cx="944168" cy="944168"/>
          </a:xfrm>
          <a:prstGeom prst="rect">
            <a:avLst/>
          </a:prstGeom>
          <a:noFill/>
          <a:ln>
            <a:noFill/>
          </a:ln>
        </p:spPr>
      </p:pic>
      <p:sp>
        <p:nvSpPr>
          <p:cNvPr id="684" name="Google Shape;684;p80"/>
          <p:cNvSpPr txBox="1"/>
          <p:nvPr/>
        </p:nvSpPr>
        <p:spPr>
          <a:xfrm>
            <a:off x="5689600" y="1502585"/>
            <a:ext cx="11013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CRAB</a:t>
            </a:r>
            <a:endParaRPr sz="1800">
              <a:solidFill>
                <a:schemeClr val="dk1"/>
              </a:solidFill>
              <a:latin typeface="Arial"/>
              <a:ea typeface="Arial"/>
              <a:cs typeface="Arial"/>
              <a:sym typeface="Arial"/>
            </a:endParaRPr>
          </a:p>
        </p:txBody>
      </p:sp>
      <p:sp>
        <p:nvSpPr>
          <p:cNvPr id="685" name="Google Shape;685;p80"/>
          <p:cNvSpPr txBox="1"/>
          <p:nvPr/>
        </p:nvSpPr>
        <p:spPr>
          <a:xfrm>
            <a:off x="6181155" y="3593067"/>
            <a:ext cx="10671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LARC</a:t>
            </a:r>
            <a:endParaRPr sz="1800">
              <a:solidFill>
                <a:schemeClr val="dk1"/>
              </a:solidFill>
              <a:latin typeface="Arial"/>
              <a:ea typeface="Arial"/>
              <a:cs typeface="Arial"/>
              <a:sym typeface="Arial"/>
            </a:endParaRPr>
          </a:p>
        </p:txBody>
      </p:sp>
      <p:sp>
        <p:nvSpPr>
          <p:cNvPr id="686" name="Google Shape;686;p80"/>
          <p:cNvSpPr/>
          <p:nvPr/>
        </p:nvSpPr>
        <p:spPr>
          <a:xfrm>
            <a:off x="397565" y="5446469"/>
            <a:ext cx="11692800" cy="646200"/>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rgbClr val="3F3F3F"/>
              </a:buClr>
              <a:buSzPts val="1800"/>
              <a:buFont typeface="Arial"/>
              <a:buChar char="•"/>
            </a:pPr>
            <a:r>
              <a:rPr lang="en-US" sz="1800">
                <a:solidFill>
                  <a:srgbClr val="3F3F3F"/>
                </a:solidFill>
                <a:latin typeface="Arial"/>
                <a:ea typeface="Arial"/>
                <a:cs typeface="Arial"/>
                <a:sym typeface="Arial"/>
              </a:rPr>
              <a:t>Provides site conditions for researchers and long term nearshore morphology change record.</a:t>
            </a:r>
            <a:endParaRPr/>
          </a:p>
        </p:txBody>
      </p:sp>
    </p:spTree>
  </p:cSld>
  <p:clrMapOvr>
    <a:masterClrMapping/>
  </p:clrMapOvr>
  <p:transition spd="slow">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81"/>
          <p:cNvSpPr txBox="1">
            <a:spLocks noGrp="1"/>
          </p:cNvSpPr>
          <p:nvPr>
            <p:ph type="body" idx="1"/>
          </p:nvPr>
        </p:nvSpPr>
        <p:spPr>
          <a:xfrm>
            <a:off x="479545" y="3790894"/>
            <a:ext cx="11379300" cy="21336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3F3F3F"/>
              </a:buClr>
              <a:buSzPts val="1800"/>
              <a:buFont typeface="Arial"/>
              <a:buChar char="•"/>
            </a:pPr>
            <a:r>
              <a:rPr lang="en-US" sz="1800" b="1"/>
              <a:t>High-resolution synoptic observations of coastal morphodynamics</a:t>
            </a:r>
            <a:endParaRPr sz="1800" b="1"/>
          </a:p>
          <a:p>
            <a:pPr marL="457200" lvl="1" indent="-228600" algn="l" rtl="0">
              <a:spcBef>
                <a:spcPts val="300"/>
              </a:spcBef>
              <a:spcAft>
                <a:spcPts val="0"/>
              </a:spcAft>
              <a:buClr>
                <a:srgbClr val="3F3F3F"/>
              </a:buClr>
              <a:buSzPts val="1600"/>
              <a:buFont typeface="Arial"/>
              <a:buChar char="•"/>
            </a:pPr>
            <a:r>
              <a:rPr lang="en-US" sz="1600"/>
              <a:t>Hourly 3D beach elevation data along 500-m of coast</a:t>
            </a:r>
            <a:endParaRPr/>
          </a:p>
          <a:p>
            <a:pPr marL="457200" lvl="1" indent="-228600" algn="l" rtl="0">
              <a:spcBef>
                <a:spcPts val="300"/>
              </a:spcBef>
              <a:spcAft>
                <a:spcPts val="0"/>
              </a:spcAft>
              <a:buClr>
                <a:srgbClr val="3F3F3F"/>
              </a:buClr>
              <a:buSzPts val="1600"/>
              <a:buFont typeface="Arial"/>
              <a:buChar char="•"/>
            </a:pPr>
            <a:r>
              <a:rPr lang="en-US" sz="1600"/>
              <a:t>Hourly wave runup &amp; sea-surface elevation time-series in-line with FRF wave array</a:t>
            </a:r>
            <a:endParaRPr/>
          </a:p>
          <a:p>
            <a:pPr marL="457200" lvl="1" indent="-228600" algn="l" rtl="0">
              <a:spcBef>
                <a:spcPts val="300"/>
              </a:spcBef>
              <a:spcAft>
                <a:spcPts val="0"/>
              </a:spcAft>
              <a:buClr>
                <a:srgbClr val="3F3F3F"/>
              </a:buClr>
              <a:buSzPts val="1600"/>
              <a:buFont typeface="Arial"/>
              <a:buChar char="•"/>
            </a:pPr>
            <a:r>
              <a:rPr lang="en-US" sz="1600"/>
              <a:t>Half-hourly video imagery of surf-zone wave breaking and derived products (bathymetry, shoreline position, sandbar position, currents)</a:t>
            </a:r>
            <a:endParaRPr/>
          </a:p>
          <a:p>
            <a:pPr marL="457200" lvl="1" indent="-228600" algn="l" rtl="0">
              <a:spcBef>
                <a:spcPts val="300"/>
              </a:spcBef>
              <a:spcAft>
                <a:spcPts val="0"/>
              </a:spcAft>
              <a:buClr>
                <a:srgbClr val="3F3F3F"/>
              </a:buClr>
              <a:buSzPts val="1600"/>
              <a:buFont typeface="Arial"/>
              <a:buChar char="•"/>
            </a:pPr>
            <a:r>
              <a:rPr lang="en-US" sz="1600"/>
              <a:t>Quarterly 3D beach surveys along 40-km of outer banks shoreline</a:t>
            </a:r>
            <a:endParaRPr/>
          </a:p>
        </p:txBody>
      </p:sp>
      <p:sp>
        <p:nvSpPr>
          <p:cNvPr id="692" name="Google Shape;692;p81"/>
          <p:cNvSpPr txBox="1">
            <a:spLocks noGrp="1"/>
          </p:cNvSpPr>
          <p:nvPr>
            <p:ph type="sldNum" idx="12"/>
          </p:nvPr>
        </p:nvSpPr>
        <p:spPr>
          <a:xfrm>
            <a:off x="0" y="6324600"/>
            <a:ext cx="12192000" cy="381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31</a:t>
            </a:fld>
            <a:endParaRPr/>
          </a:p>
        </p:txBody>
      </p:sp>
      <p:sp>
        <p:nvSpPr>
          <p:cNvPr id="693" name="Google Shape;693;p81"/>
          <p:cNvSpPr txBox="1"/>
          <p:nvPr/>
        </p:nvSpPr>
        <p:spPr>
          <a:xfrm>
            <a:off x="406400" y="387614"/>
            <a:ext cx="11379300" cy="954000"/>
          </a:xfrm>
          <a:prstGeom prst="rect">
            <a:avLst/>
          </a:prstGeom>
          <a:solidFill>
            <a:srgbClr val="0070C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chemeClr val="dk2"/>
                </a:solidFill>
                <a:latin typeface="Calibri"/>
                <a:ea typeface="Calibri"/>
                <a:cs typeface="Calibri"/>
                <a:sym typeface="Calibri"/>
              </a:rPr>
              <a:t>USACE Field Research Facility</a:t>
            </a:r>
            <a:endParaRPr/>
          </a:p>
          <a:p>
            <a:pPr marL="0" marR="0" lvl="0" indent="0" algn="ctr" rtl="0">
              <a:spcBef>
                <a:spcPts val="0"/>
              </a:spcBef>
              <a:spcAft>
                <a:spcPts val="0"/>
              </a:spcAft>
              <a:buNone/>
            </a:pPr>
            <a:r>
              <a:rPr lang="en-US" sz="2800" b="1">
                <a:solidFill>
                  <a:schemeClr val="dk2"/>
                </a:solidFill>
                <a:latin typeface="Calibri"/>
                <a:ea typeface="Calibri"/>
                <a:cs typeface="Calibri"/>
                <a:sym typeface="Calibri"/>
              </a:rPr>
              <a:t>High-Resolution Remote Sensing Data</a:t>
            </a:r>
            <a:endParaRPr sz="2800" b="1">
              <a:solidFill>
                <a:schemeClr val="dk2"/>
              </a:solidFill>
              <a:latin typeface="Calibri"/>
              <a:ea typeface="Calibri"/>
              <a:cs typeface="Calibri"/>
              <a:sym typeface="Calibri"/>
            </a:endParaRPr>
          </a:p>
        </p:txBody>
      </p:sp>
      <p:pic>
        <p:nvPicPr>
          <p:cNvPr id="694" name="Google Shape;694;p8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14884" y="467905"/>
            <a:ext cx="1073884" cy="822960"/>
          </a:xfrm>
          <a:prstGeom prst="rect">
            <a:avLst/>
          </a:prstGeom>
          <a:noFill/>
          <a:ln>
            <a:noFill/>
          </a:ln>
        </p:spPr>
      </p:pic>
      <p:pic>
        <p:nvPicPr>
          <p:cNvPr id="695" name="Google Shape;695;p81" descr="Image result for ERDC logo"/>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535218" y="407301"/>
            <a:ext cx="944168" cy="944168"/>
          </a:xfrm>
          <a:prstGeom prst="rect">
            <a:avLst/>
          </a:prstGeom>
          <a:noFill/>
          <a:ln>
            <a:noFill/>
          </a:ln>
        </p:spPr>
      </p:pic>
      <p:sp>
        <p:nvSpPr>
          <p:cNvPr id="696" name="Google Shape;696;p81"/>
          <p:cNvSpPr txBox="1"/>
          <p:nvPr/>
        </p:nvSpPr>
        <p:spPr>
          <a:xfrm>
            <a:off x="1232847" y="3313029"/>
            <a:ext cx="3210000" cy="3693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8DCDCA"/>
                </a:solidFill>
                <a:latin typeface="Arial"/>
                <a:ea typeface="Arial"/>
                <a:cs typeface="Arial"/>
                <a:sym typeface="Arial"/>
              </a:rPr>
              <a:t>STATIONARY LIDAR</a:t>
            </a:r>
            <a:endParaRPr sz="1800" b="1">
              <a:solidFill>
                <a:srgbClr val="8DCDCA"/>
              </a:solidFill>
              <a:latin typeface="Arial"/>
              <a:ea typeface="Arial"/>
              <a:cs typeface="Arial"/>
              <a:sym typeface="Arial"/>
            </a:endParaRPr>
          </a:p>
        </p:txBody>
      </p:sp>
      <p:sp>
        <p:nvSpPr>
          <p:cNvPr id="697" name="Google Shape;697;p81"/>
          <p:cNvSpPr txBox="1"/>
          <p:nvPr/>
        </p:nvSpPr>
        <p:spPr>
          <a:xfrm>
            <a:off x="6426851" y="3292804"/>
            <a:ext cx="2469000" cy="3693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8DCDCA"/>
                </a:solidFill>
                <a:latin typeface="Arial"/>
                <a:ea typeface="Arial"/>
                <a:cs typeface="Arial"/>
                <a:sym typeface="Arial"/>
              </a:rPr>
              <a:t>MOBILE LIDAR</a:t>
            </a:r>
            <a:endParaRPr sz="1800" b="1">
              <a:solidFill>
                <a:srgbClr val="8DCDCA"/>
              </a:solidFill>
              <a:latin typeface="Arial"/>
              <a:ea typeface="Arial"/>
              <a:cs typeface="Arial"/>
              <a:sym typeface="Arial"/>
            </a:endParaRPr>
          </a:p>
        </p:txBody>
      </p:sp>
      <p:sp>
        <p:nvSpPr>
          <p:cNvPr id="698" name="Google Shape;698;p81"/>
          <p:cNvSpPr txBox="1"/>
          <p:nvPr/>
        </p:nvSpPr>
        <p:spPr>
          <a:xfrm>
            <a:off x="9015448" y="3322575"/>
            <a:ext cx="2941500" cy="3693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8DCDCA"/>
                </a:solidFill>
                <a:latin typeface="Arial"/>
                <a:ea typeface="Arial"/>
                <a:cs typeface="Arial"/>
                <a:sym typeface="Arial"/>
              </a:rPr>
              <a:t>VIDEO IMAGERY</a:t>
            </a:r>
            <a:endParaRPr sz="1800" b="1">
              <a:solidFill>
                <a:srgbClr val="8DCDCA"/>
              </a:solidFill>
              <a:latin typeface="Arial"/>
              <a:ea typeface="Arial"/>
              <a:cs typeface="Arial"/>
              <a:sym typeface="Arial"/>
            </a:endParaRPr>
          </a:p>
        </p:txBody>
      </p:sp>
      <p:pic>
        <p:nvPicPr>
          <p:cNvPr id="699" name="Google Shape;699;p81"/>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409943" y="1449075"/>
            <a:ext cx="1848180" cy="1848180"/>
          </a:xfrm>
          <a:prstGeom prst="rect">
            <a:avLst/>
          </a:prstGeom>
          <a:noFill/>
          <a:ln>
            <a:noFill/>
          </a:ln>
        </p:spPr>
      </p:pic>
      <p:pic>
        <p:nvPicPr>
          <p:cNvPr id="700" name="Google Shape;700;p81"/>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9254153" y="1456350"/>
            <a:ext cx="1848182" cy="1848182"/>
          </a:xfrm>
          <a:prstGeom prst="rect">
            <a:avLst/>
          </a:prstGeom>
          <a:noFill/>
          <a:ln>
            <a:noFill/>
          </a:ln>
        </p:spPr>
      </p:pic>
      <p:pic>
        <p:nvPicPr>
          <p:cNvPr id="701" name="Google Shape;701;p81"/>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506049" y="1459007"/>
            <a:ext cx="1848181" cy="1848181"/>
          </a:xfrm>
          <a:prstGeom prst="rect">
            <a:avLst/>
          </a:prstGeom>
          <a:noFill/>
          <a:ln>
            <a:noFill/>
          </a:ln>
        </p:spPr>
      </p:pic>
      <p:pic>
        <p:nvPicPr>
          <p:cNvPr id="702" name="Google Shape;702;p81"/>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rot="59999">
            <a:off x="1747961" y="5511973"/>
            <a:ext cx="6069889" cy="704968"/>
          </a:xfrm>
          <a:prstGeom prst="rect">
            <a:avLst/>
          </a:prstGeom>
          <a:noFill/>
          <a:ln>
            <a:noFill/>
          </a:ln>
        </p:spPr>
      </p:pic>
      <p:pic>
        <p:nvPicPr>
          <p:cNvPr id="703" name="Google Shape;703;p81"/>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3352799" y="1461770"/>
            <a:ext cx="1981201" cy="183038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82"/>
          <p:cNvSpPr txBox="1">
            <a:spLocks noGrp="1"/>
          </p:cNvSpPr>
          <p:nvPr>
            <p:ph type="title"/>
          </p:nvPr>
        </p:nvSpPr>
        <p:spPr>
          <a:xfrm>
            <a:off x="6349" y="17462"/>
            <a:ext cx="12185700" cy="592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3200" b="0" i="0" u="none" strike="noStrike" cap="none">
                <a:solidFill>
                  <a:srgbClr val="F5F5F5"/>
                </a:solidFill>
                <a:latin typeface="Rockwell"/>
                <a:ea typeface="Rockwell"/>
                <a:cs typeface="Rockwell"/>
                <a:sym typeface="Rockwell"/>
              </a:rPr>
              <a:t>IOOS Strategic Plan</a:t>
            </a:r>
            <a:endParaRPr/>
          </a:p>
        </p:txBody>
      </p:sp>
      <p:sp>
        <p:nvSpPr>
          <p:cNvPr id="709" name="Google Shape;709;p82"/>
          <p:cNvSpPr txBox="1">
            <a:spLocks noGrp="1"/>
          </p:cNvSpPr>
          <p:nvPr>
            <p:ph type="body" idx="1"/>
          </p:nvPr>
        </p:nvSpPr>
        <p:spPr>
          <a:xfrm>
            <a:off x="140200" y="738775"/>
            <a:ext cx="9948900" cy="2690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000" b="1" i="0" u="none" strike="noStrike" cap="none">
                <a:solidFill>
                  <a:srgbClr val="053285"/>
                </a:solidFill>
                <a:latin typeface="Century Gothic"/>
                <a:ea typeface="Century Gothic"/>
                <a:cs typeface="Century Gothic"/>
                <a:sym typeface="Century Gothic"/>
              </a:rPr>
              <a:t>Vision </a:t>
            </a:r>
            <a:r>
              <a:rPr lang="en-US" sz="2000" b="0" i="0" u="none" strike="noStrike" cap="none">
                <a:solidFill>
                  <a:srgbClr val="053285"/>
                </a:solidFill>
                <a:latin typeface="Century Gothic"/>
                <a:ea typeface="Century Gothic"/>
                <a:cs typeface="Century Gothic"/>
                <a:sym typeface="Century Gothic"/>
              </a:rPr>
              <a:t>-</a:t>
            </a:r>
            <a:r>
              <a:rPr lang="en-US" sz="2000" b="1" i="0" u="none" strike="noStrike" cap="none">
                <a:solidFill>
                  <a:srgbClr val="053285"/>
                </a:solidFill>
                <a:latin typeface="Century Gothic"/>
                <a:ea typeface="Century Gothic"/>
                <a:cs typeface="Century Gothic"/>
                <a:sym typeface="Century Gothic"/>
              </a:rPr>
              <a:t> </a:t>
            </a:r>
            <a:r>
              <a:rPr lang="en-US" sz="2000" b="0" i="0" u="none" strike="noStrike" cap="none">
                <a:solidFill>
                  <a:srgbClr val="053285"/>
                </a:solidFill>
                <a:latin typeface="Century Gothic"/>
                <a:ea typeface="Century Gothic"/>
                <a:cs typeface="Century Gothic"/>
                <a:sym typeface="Century Gothic"/>
              </a:rPr>
              <a:t>Improve lives and livelihoods with ocean, </a:t>
            </a:r>
            <a:endParaRPr sz="2000" b="0" i="0" u="none" strike="noStrike" cap="none">
              <a:solidFill>
                <a:srgbClr val="053285"/>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sz="2000" b="0" i="0" u="none" strike="noStrike" cap="none">
                <a:solidFill>
                  <a:srgbClr val="053285"/>
                </a:solidFill>
                <a:latin typeface="Century Gothic"/>
                <a:ea typeface="Century Gothic"/>
                <a:cs typeface="Century Gothic"/>
                <a:sym typeface="Century Gothic"/>
              </a:rPr>
              <a:t>coastal, and Great Lakes information</a:t>
            </a:r>
            <a:endParaRPr sz="2000" b="0" i="0" u="none" strike="noStrike" cap="none">
              <a:solidFill>
                <a:srgbClr val="053285"/>
              </a:solidFill>
              <a:latin typeface="Century Gothic"/>
              <a:ea typeface="Century Gothic"/>
              <a:cs typeface="Century Gothic"/>
              <a:sym typeface="Century Gothic"/>
            </a:endParaRPr>
          </a:p>
          <a:p>
            <a:pPr marL="0" marR="0" lvl="0" indent="0" algn="l" rtl="0">
              <a:lnSpc>
                <a:spcPct val="100000"/>
              </a:lnSpc>
              <a:spcBef>
                <a:spcPts val="400"/>
              </a:spcBef>
              <a:spcAft>
                <a:spcPts val="0"/>
              </a:spcAft>
              <a:buClr>
                <a:srgbClr val="000000"/>
              </a:buClr>
              <a:buSzPts val="1400"/>
              <a:buFont typeface="Arial"/>
              <a:buNone/>
            </a:pPr>
            <a:endParaRPr sz="2000" b="0" i="0" u="none" strike="noStrike" cap="none">
              <a:solidFill>
                <a:srgbClr val="053285"/>
              </a:solidFill>
              <a:latin typeface="Century Gothic"/>
              <a:ea typeface="Century Gothic"/>
              <a:cs typeface="Century Gothic"/>
              <a:sym typeface="Century Gothic"/>
            </a:endParaRPr>
          </a:p>
          <a:p>
            <a:pPr marL="0" marR="0" lvl="0" indent="0" algn="l" rtl="0">
              <a:lnSpc>
                <a:spcPct val="100000"/>
              </a:lnSpc>
              <a:spcBef>
                <a:spcPts val="400"/>
              </a:spcBef>
              <a:spcAft>
                <a:spcPts val="0"/>
              </a:spcAft>
              <a:buClr>
                <a:srgbClr val="000000"/>
              </a:buClr>
              <a:buSzPts val="1400"/>
              <a:buFont typeface="Arial"/>
              <a:buNone/>
            </a:pPr>
            <a:r>
              <a:rPr lang="en-US" sz="2000" b="1" i="0" u="none" strike="noStrike" cap="none">
                <a:solidFill>
                  <a:srgbClr val="053285"/>
                </a:solidFill>
                <a:latin typeface="Century Gothic"/>
                <a:ea typeface="Century Gothic"/>
                <a:cs typeface="Century Gothic"/>
                <a:sym typeface="Century Gothic"/>
              </a:rPr>
              <a:t>Mission </a:t>
            </a:r>
            <a:r>
              <a:rPr lang="en-US" sz="2000" b="0" i="0" u="none" strike="noStrike" cap="none">
                <a:solidFill>
                  <a:srgbClr val="053285"/>
                </a:solidFill>
                <a:latin typeface="Century Gothic"/>
                <a:ea typeface="Century Gothic"/>
                <a:cs typeface="Century Gothic"/>
                <a:sym typeface="Century Gothic"/>
              </a:rPr>
              <a:t>- To produce, integrate, and communicate </a:t>
            </a:r>
            <a:endParaRPr sz="2000" b="0" i="0" u="none" strike="noStrike" cap="none">
              <a:solidFill>
                <a:srgbClr val="053285"/>
              </a:solidFill>
              <a:latin typeface="Century Gothic"/>
              <a:ea typeface="Century Gothic"/>
              <a:cs typeface="Century Gothic"/>
              <a:sym typeface="Century Gothic"/>
            </a:endParaRPr>
          </a:p>
          <a:p>
            <a:pPr marL="0" marR="0" lvl="0" indent="0" algn="l" rtl="0">
              <a:lnSpc>
                <a:spcPct val="100000"/>
              </a:lnSpc>
              <a:spcBef>
                <a:spcPts val="400"/>
              </a:spcBef>
              <a:spcAft>
                <a:spcPts val="0"/>
              </a:spcAft>
              <a:buClr>
                <a:srgbClr val="000000"/>
              </a:buClr>
              <a:buSzPts val="1400"/>
              <a:buFont typeface="Arial"/>
              <a:buNone/>
            </a:pPr>
            <a:r>
              <a:rPr lang="en-US" sz="2000" b="0" i="0" u="none" strike="noStrike" cap="none">
                <a:solidFill>
                  <a:srgbClr val="053285"/>
                </a:solidFill>
                <a:latin typeface="Century Gothic"/>
                <a:ea typeface="Century Gothic"/>
                <a:cs typeface="Century Gothic"/>
                <a:sym typeface="Century Gothic"/>
              </a:rPr>
              <a:t>high quality ocean, coastal and Great Lakes </a:t>
            </a:r>
            <a:endParaRPr sz="2000" b="0" i="0" u="none" strike="noStrike" cap="none">
              <a:solidFill>
                <a:srgbClr val="053285"/>
              </a:solidFill>
              <a:latin typeface="Century Gothic"/>
              <a:ea typeface="Century Gothic"/>
              <a:cs typeface="Century Gothic"/>
              <a:sym typeface="Century Gothic"/>
            </a:endParaRPr>
          </a:p>
          <a:p>
            <a:pPr marL="0" marR="0" lvl="0" indent="0" algn="l" rtl="0">
              <a:lnSpc>
                <a:spcPct val="100000"/>
              </a:lnSpc>
              <a:spcBef>
                <a:spcPts val="400"/>
              </a:spcBef>
              <a:spcAft>
                <a:spcPts val="0"/>
              </a:spcAft>
              <a:buClr>
                <a:srgbClr val="000000"/>
              </a:buClr>
              <a:buSzPts val="1400"/>
              <a:buFont typeface="Arial"/>
              <a:buNone/>
            </a:pPr>
            <a:r>
              <a:rPr lang="en-US" sz="2000" b="0" i="0" u="none" strike="noStrike" cap="none">
                <a:solidFill>
                  <a:srgbClr val="053285"/>
                </a:solidFill>
                <a:latin typeface="Century Gothic"/>
                <a:ea typeface="Century Gothic"/>
                <a:cs typeface="Century Gothic"/>
                <a:sym typeface="Century Gothic"/>
              </a:rPr>
              <a:t>information that meets the </a:t>
            </a:r>
            <a:r>
              <a:rPr lang="en-US" sz="2000" b="1" i="0" u="none" strike="noStrike" cap="none">
                <a:solidFill>
                  <a:srgbClr val="053285"/>
                </a:solidFill>
                <a:latin typeface="Century Gothic"/>
                <a:ea typeface="Century Gothic"/>
                <a:cs typeface="Century Gothic"/>
                <a:sym typeface="Century Gothic"/>
              </a:rPr>
              <a:t>safety, economic, and stewardship needs </a:t>
            </a:r>
            <a:r>
              <a:rPr lang="en-US" sz="2000" b="0" i="0" u="none" strike="noStrike" cap="none">
                <a:solidFill>
                  <a:srgbClr val="053285"/>
                </a:solidFill>
                <a:latin typeface="Century Gothic"/>
                <a:ea typeface="Century Gothic"/>
                <a:cs typeface="Century Gothic"/>
                <a:sym typeface="Century Gothic"/>
              </a:rPr>
              <a:t>of the nation.</a:t>
            </a:r>
            <a:endParaRPr sz="2000" b="0" i="0" u="none" strike="noStrike" cap="none">
              <a:solidFill>
                <a:srgbClr val="053285"/>
              </a:solidFill>
              <a:latin typeface="Century Gothic"/>
              <a:ea typeface="Century Gothic"/>
              <a:cs typeface="Century Gothic"/>
              <a:sym typeface="Century Gothic"/>
            </a:endParaRPr>
          </a:p>
          <a:p>
            <a:pPr marL="0" marR="0" lvl="0" indent="0" algn="l" rtl="0">
              <a:lnSpc>
                <a:spcPct val="100000"/>
              </a:lnSpc>
              <a:spcBef>
                <a:spcPts val="400"/>
              </a:spcBef>
              <a:spcAft>
                <a:spcPts val="0"/>
              </a:spcAft>
              <a:buClr>
                <a:srgbClr val="000000"/>
              </a:buClr>
              <a:buSzPts val="1400"/>
              <a:buFont typeface="Arial"/>
              <a:buNone/>
            </a:pPr>
            <a:endParaRPr sz="2000">
              <a:solidFill>
                <a:srgbClr val="053285"/>
              </a:solidFill>
            </a:endParaRPr>
          </a:p>
          <a:p>
            <a:pPr marL="0" marR="0" lvl="0" indent="0" algn="l" rtl="0">
              <a:lnSpc>
                <a:spcPct val="100000"/>
              </a:lnSpc>
              <a:spcBef>
                <a:spcPts val="400"/>
              </a:spcBef>
              <a:spcAft>
                <a:spcPts val="0"/>
              </a:spcAft>
              <a:buClr>
                <a:srgbClr val="000000"/>
              </a:buClr>
              <a:buSzPts val="1400"/>
              <a:buFont typeface="Arial"/>
              <a:buNone/>
            </a:pPr>
            <a:endParaRPr sz="2000">
              <a:solidFill>
                <a:srgbClr val="053285"/>
              </a:solidFill>
            </a:endParaRPr>
          </a:p>
          <a:p>
            <a:pPr marL="0" marR="0" lvl="0" indent="0" algn="l" rtl="0">
              <a:lnSpc>
                <a:spcPct val="100000"/>
              </a:lnSpc>
              <a:spcBef>
                <a:spcPts val="400"/>
              </a:spcBef>
              <a:spcAft>
                <a:spcPts val="0"/>
              </a:spcAft>
              <a:buClr>
                <a:srgbClr val="000000"/>
              </a:buClr>
              <a:buSzPts val="1400"/>
              <a:buFont typeface="Arial"/>
              <a:buNone/>
            </a:pPr>
            <a:endParaRPr sz="2000" b="0" i="0" u="none" strike="noStrike" cap="none">
              <a:solidFill>
                <a:srgbClr val="053285"/>
              </a:solidFill>
              <a:latin typeface="Century Gothic"/>
              <a:ea typeface="Century Gothic"/>
              <a:cs typeface="Century Gothic"/>
              <a:sym typeface="Century Gothic"/>
            </a:endParaRPr>
          </a:p>
        </p:txBody>
      </p:sp>
      <p:sp>
        <p:nvSpPr>
          <p:cNvPr id="710" name="Google Shape;710;p82"/>
          <p:cNvSpPr txBox="1"/>
          <p:nvPr/>
        </p:nvSpPr>
        <p:spPr>
          <a:xfrm>
            <a:off x="609600" y="6356350"/>
            <a:ext cx="10161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53285"/>
              </a:buClr>
              <a:buSzPts val="1200"/>
              <a:buFont typeface="Century Gothic"/>
              <a:buNone/>
            </a:pPr>
            <a:fld id="{00000000-1234-1234-1234-123412341234}" type="slidenum">
              <a:rPr lang="en-US" sz="1200" b="0" i="0" u="none">
                <a:solidFill>
                  <a:srgbClr val="053285"/>
                </a:solidFill>
                <a:latin typeface="Century Gothic"/>
                <a:ea typeface="Century Gothic"/>
                <a:cs typeface="Century Gothic"/>
                <a:sym typeface="Century Gothic"/>
              </a:rPr>
              <a:t>32</a:t>
            </a:fld>
            <a:endParaRPr/>
          </a:p>
        </p:txBody>
      </p:sp>
      <p:pic>
        <p:nvPicPr>
          <p:cNvPr id="711" name="Google Shape;711;p82" descr="Cover of U.S. IOOS Enterprise Strategic Plan"/>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635090" y="787525"/>
            <a:ext cx="2338001" cy="3023874"/>
          </a:xfrm>
          <a:prstGeom prst="rect">
            <a:avLst/>
          </a:prstGeom>
          <a:noFill/>
          <a:ln>
            <a:noFill/>
          </a:ln>
        </p:spPr>
      </p:pic>
      <p:sp>
        <p:nvSpPr>
          <p:cNvPr id="712" name="Google Shape;712;p82"/>
          <p:cNvSpPr txBox="1"/>
          <p:nvPr/>
        </p:nvSpPr>
        <p:spPr>
          <a:xfrm>
            <a:off x="1361200" y="6307913"/>
            <a:ext cx="7958700" cy="462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53285"/>
              </a:buClr>
              <a:buSzPts val="1200"/>
              <a:buFont typeface="Century Gothic"/>
              <a:buNone/>
            </a:pPr>
            <a:r>
              <a:rPr lang="en-US" sz="1200" b="0" i="0" u="sng">
                <a:solidFill>
                  <a:schemeClr val="hlink"/>
                </a:solidFill>
                <a:latin typeface="Century Gothic"/>
                <a:ea typeface="Century Gothic"/>
                <a:cs typeface="Century Gothic"/>
                <a:sym typeface="Century Gothic"/>
                <a:hlinkClick r:id="rId4"/>
              </a:rPr>
              <a:t>https://cdn.ioos.noaa.gov/media/2018/02/US-IOOS-Enterprise-Strategic-Plan_v101_secure.pdf</a:t>
            </a:r>
            <a:endParaRPr/>
          </a:p>
        </p:txBody>
      </p:sp>
      <p:sp>
        <p:nvSpPr>
          <p:cNvPr id="713" name="Google Shape;713;p82"/>
          <p:cNvSpPr txBox="1"/>
          <p:nvPr/>
        </p:nvSpPr>
        <p:spPr>
          <a:xfrm>
            <a:off x="140200" y="3608700"/>
            <a:ext cx="11832900" cy="251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solidFill>
                  <a:schemeClr val="dk2"/>
                </a:solidFill>
                <a:latin typeface="Century Gothic"/>
                <a:ea typeface="Century Gothic"/>
                <a:cs typeface="Century Gothic"/>
                <a:sym typeface="Century Gothic"/>
              </a:rPr>
              <a:t>Five Strategic Goals:</a:t>
            </a:r>
            <a:br>
              <a:rPr lang="en-US" sz="1800">
                <a:solidFill>
                  <a:schemeClr val="dk2"/>
                </a:solidFill>
                <a:latin typeface="Century Gothic"/>
                <a:ea typeface="Century Gothic"/>
                <a:cs typeface="Century Gothic"/>
                <a:sym typeface="Century Gothic"/>
              </a:rPr>
            </a:br>
            <a:r>
              <a:rPr lang="en-US" sz="1800" b="1">
                <a:solidFill>
                  <a:schemeClr val="dk2"/>
                </a:solidFill>
                <a:latin typeface="Century Gothic"/>
                <a:ea typeface="Century Gothic"/>
                <a:cs typeface="Century Gothic"/>
                <a:sym typeface="Century Gothic"/>
              </a:rPr>
              <a:t>Goal 1: </a:t>
            </a:r>
            <a:r>
              <a:rPr lang="en-US" sz="1800">
                <a:solidFill>
                  <a:schemeClr val="dk2"/>
                </a:solidFill>
                <a:latin typeface="Century Gothic"/>
                <a:ea typeface="Century Gothic"/>
                <a:cs typeface="Century Gothic"/>
                <a:sym typeface="Century Gothic"/>
              </a:rPr>
              <a:t>Sustain long-term, high-quality observations of ocean, coastal, and Great Lakes     </a:t>
            </a:r>
            <a:endParaRPr sz="1800">
              <a:solidFill>
                <a:schemeClr val="dk2"/>
              </a:solidFill>
              <a:latin typeface="Century Gothic"/>
              <a:ea typeface="Century Gothic"/>
              <a:cs typeface="Century Gothic"/>
              <a:sym typeface="Century Gothic"/>
            </a:endParaRPr>
          </a:p>
          <a:p>
            <a:pPr marL="0" lvl="0" indent="0" algn="l" rtl="0">
              <a:spcBef>
                <a:spcPts val="0"/>
              </a:spcBef>
              <a:spcAft>
                <a:spcPts val="0"/>
              </a:spcAft>
              <a:buNone/>
            </a:pPr>
            <a:r>
              <a:rPr lang="en-US" sz="1800">
                <a:solidFill>
                  <a:schemeClr val="dk2"/>
                </a:solidFill>
                <a:latin typeface="Century Gothic"/>
                <a:ea typeface="Century Gothic"/>
                <a:cs typeface="Century Gothic"/>
                <a:sym typeface="Century Gothic"/>
              </a:rPr>
              <a:t>              environments to address local, regional and national needs.</a:t>
            </a:r>
            <a:endParaRPr sz="1800">
              <a:solidFill>
                <a:schemeClr val="dk2"/>
              </a:solidFill>
              <a:latin typeface="Century Gothic"/>
              <a:ea typeface="Century Gothic"/>
              <a:cs typeface="Century Gothic"/>
              <a:sym typeface="Century Gothic"/>
            </a:endParaRPr>
          </a:p>
          <a:p>
            <a:pPr marL="0" lvl="0" indent="0" algn="l" rtl="0">
              <a:spcBef>
                <a:spcPts val="0"/>
              </a:spcBef>
              <a:spcAft>
                <a:spcPts val="0"/>
              </a:spcAft>
              <a:buNone/>
            </a:pPr>
            <a:r>
              <a:rPr lang="en-US" sz="1800" b="1">
                <a:solidFill>
                  <a:schemeClr val="dk2"/>
                </a:solidFill>
                <a:latin typeface="Century Gothic"/>
                <a:ea typeface="Century Gothic"/>
                <a:cs typeface="Century Gothic"/>
                <a:sym typeface="Century Gothic"/>
              </a:rPr>
              <a:t>Goal 2:</a:t>
            </a:r>
            <a:r>
              <a:rPr lang="en-US" sz="1800">
                <a:solidFill>
                  <a:schemeClr val="dk2"/>
                </a:solidFill>
                <a:latin typeface="Century Gothic"/>
                <a:ea typeface="Century Gothic"/>
                <a:cs typeface="Century Gothic"/>
                <a:sym typeface="Century Gothic"/>
              </a:rPr>
              <a:t> Deliver standardized, reliable, and accessible data.</a:t>
            </a:r>
            <a:endParaRPr sz="1800">
              <a:solidFill>
                <a:schemeClr val="dk2"/>
              </a:solidFill>
              <a:latin typeface="Century Gothic"/>
              <a:ea typeface="Century Gothic"/>
              <a:cs typeface="Century Gothic"/>
              <a:sym typeface="Century Gothic"/>
            </a:endParaRPr>
          </a:p>
          <a:p>
            <a:pPr marL="0" lvl="0" indent="0" algn="l" rtl="0">
              <a:spcBef>
                <a:spcPts val="0"/>
              </a:spcBef>
              <a:spcAft>
                <a:spcPts val="0"/>
              </a:spcAft>
              <a:buNone/>
            </a:pPr>
            <a:r>
              <a:rPr lang="en-US" sz="1800" b="1">
                <a:solidFill>
                  <a:schemeClr val="dk2"/>
                </a:solidFill>
                <a:latin typeface="Century Gothic"/>
                <a:ea typeface="Century Gothic"/>
                <a:cs typeface="Century Gothic"/>
                <a:sym typeface="Century Gothic"/>
              </a:rPr>
              <a:t>Goal 3:</a:t>
            </a:r>
            <a:r>
              <a:rPr lang="en-US" sz="1800">
                <a:solidFill>
                  <a:schemeClr val="dk2"/>
                </a:solidFill>
                <a:latin typeface="Century Gothic"/>
                <a:ea typeface="Century Gothic"/>
                <a:cs typeface="Century Gothic"/>
                <a:sym typeface="Century Gothic"/>
              </a:rPr>
              <a:t> Support model predictions that address a wide range of user requirements.</a:t>
            </a:r>
            <a:endParaRPr sz="1800">
              <a:solidFill>
                <a:schemeClr val="dk2"/>
              </a:solidFill>
              <a:latin typeface="Century Gothic"/>
              <a:ea typeface="Century Gothic"/>
              <a:cs typeface="Century Gothic"/>
              <a:sym typeface="Century Gothic"/>
            </a:endParaRPr>
          </a:p>
          <a:p>
            <a:pPr marL="0" lvl="0" indent="0" algn="l" rtl="0">
              <a:spcBef>
                <a:spcPts val="0"/>
              </a:spcBef>
              <a:spcAft>
                <a:spcPts val="0"/>
              </a:spcAft>
              <a:buNone/>
            </a:pPr>
            <a:r>
              <a:rPr lang="en-US" sz="1800" b="1">
                <a:solidFill>
                  <a:schemeClr val="dk2"/>
                </a:solidFill>
                <a:latin typeface="Century Gothic"/>
                <a:ea typeface="Century Gothic"/>
                <a:cs typeface="Century Gothic"/>
                <a:sym typeface="Century Gothic"/>
              </a:rPr>
              <a:t>Goal 4:</a:t>
            </a:r>
            <a:r>
              <a:rPr lang="en-US" sz="1800">
                <a:solidFill>
                  <a:schemeClr val="dk2"/>
                </a:solidFill>
                <a:latin typeface="Century Gothic"/>
                <a:ea typeface="Century Gothic"/>
                <a:cs typeface="Century Gothic"/>
                <a:sym typeface="Century Gothic"/>
              </a:rPr>
              <a:t> Provide integrated, user-driven products and tools.</a:t>
            </a:r>
            <a:endParaRPr sz="1800">
              <a:solidFill>
                <a:schemeClr val="dk2"/>
              </a:solidFill>
              <a:latin typeface="Century Gothic"/>
              <a:ea typeface="Century Gothic"/>
              <a:cs typeface="Century Gothic"/>
              <a:sym typeface="Century Gothic"/>
            </a:endParaRPr>
          </a:p>
          <a:p>
            <a:pPr marL="0" lvl="0" indent="0" algn="l" rtl="0">
              <a:spcBef>
                <a:spcPts val="0"/>
              </a:spcBef>
              <a:spcAft>
                <a:spcPts val="0"/>
              </a:spcAft>
              <a:buNone/>
            </a:pPr>
            <a:r>
              <a:rPr lang="en-US" sz="1800" b="1">
                <a:solidFill>
                  <a:schemeClr val="dk2"/>
                </a:solidFill>
                <a:latin typeface="Century Gothic"/>
                <a:ea typeface="Century Gothic"/>
                <a:cs typeface="Century Gothic"/>
                <a:sym typeface="Century Gothic"/>
              </a:rPr>
              <a:t>Goal 5: </a:t>
            </a:r>
            <a:r>
              <a:rPr lang="en-US" sz="1800">
                <a:solidFill>
                  <a:schemeClr val="dk2"/>
                </a:solidFill>
                <a:latin typeface="Century Gothic"/>
                <a:ea typeface="Century Gothic"/>
                <a:cs typeface="Century Gothic"/>
                <a:sym typeface="Century Gothic"/>
              </a:rPr>
              <a:t>Increase the reach and effectiveness of IOOS through  partnerships, stakeholder </a:t>
            </a:r>
            <a:endParaRPr sz="1800">
              <a:solidFill>
                <a:schemeClr val="dk2"/>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400"/>
              <a:buFont typeface="Arial"/>
              <a:buNone/>
            </a:pPr>
            <a:r>
              <a:rPr lang="en-US" sz="1800">
                <a:solidFill>
                  <a:schemeClr val="dk2"/>
                </a:solidFill>
                <a:latin typeface="Century Gothic"/>
                <a:ea typeface="Century Gothic"/>
                <a:cs typeface="Century Gothic"/>
                <a:sym typeface="Century Gothic"/>
              </a:rPr>
              <a:t>              engagement, and Enterprise excellence.</a:t>
            </a:r>
            <a:endParaRPr sz="1800">
              <a:solidFill>
                <a:schemeClr val="dk2"/>
              </a:solidFill>
              <a:latin typeface="Century Gothic"/>
              <a:ea typeface="Century Gothic"/>
              <a:cs typeface="Century Gothic"/>
              <a:sym typeface="Century Gothic"/>
            </a:endParaRPr>
          </a:p>
          <a:p>
            <a:pPr marL="0" lvl="0" indent="0" algn="l" rtl="0">
              <a:spcBef>
                <a:spcPts val="0"/>
              </a:spcBef>
              <a:spcAft>
                <a:spcPts val="0"/>
              </a:spcAft>
              <a:buNone/>
            </a:pPr>
            <a:endParaRPr sz="1800">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54"/>
          <p:cNvSpPr txBox="1">
            <a:spLocks noGrp="1"/>
          </p:cNvSpPr>
          <p:nvPr>
            <p:ph type="title"/>
          </p:nvPr>
        </p:nvSpPr>
        <p:spPr>
          <a:xfrm>
            <a:off x="7740" y="17417"/>
            <a:ext cx="16248000" cy="59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Looking forward </a:t>
            </a:r>
            <a:endParaRPr/>
          </a:p>
        </p:txBody>
      </p:sp>
      <p:sp>
        <p:nvSpPr>
          <p:cNvPr id="300" name="Google Shape;300;p54"/>
          <p:cNvSpPr txBox="1">
            <a:spLocks noGrp="1"/>
          </p:cNvSpPr>
          <p:nvPr>
            <p:ph type="body" idx="1"/>
          </p:nvPr>
        </p:nvSpPr>
        <p:spPr>
          <a:xfrm>
            <a:off x="609600" y="672350"/>
            <a:ext cx="10972800" cy="5684100"/>
          </a:xfrm>
          <a:prstGeom prst="rect">
            <a:avLst/>
          </a:prstGeom>
        </p:spPr>
        <p:txBody>
          <a:bodyPr spcFirstLastPara="1" wrap="square" lIns="91425" tIns="45700" rIns="91425" bIns="45700" anchor="t" anchorCtr="0">
            <a:noAutofit/>
          </a:bodyPr>
          <a:lstStyle/>
          <a:p>
            <a:pPr marL="457200" lvl="0" indent="-368300" algn="l" rtl="0">
              <a:lnSpc>
                <a:spcPct val="115000"/>
              </a:lnSpc>
              <a:spcBef>
                <a:spcPts val="360"/>
              </a:spcBef>
              <a:spcAft>
                <a:spcPts val="0"/>
              </a:spcAft>
              <a:buSzPts val="2200"/>
              <a:buFont typeface="Century Gothic"/>
              <a:buChar char="●"/>
            </a:pPr>
            <a:r>
              <a:rPr lang="en-US" sz="2200">
                <a:solidFill>
                  <a:schemeClr val="dk2"/>
                </a:solidFill>
                <a:latin typeface="Century Gothic"/>
                <a:ea typeface="Century Gothic"/>
                <a:cs typeface="Century Gothic"/>
                <a:sym typeface="Century Gothic"/>
              </a:rPr>
              <a:t>Supporting and implementing OceanObs’19 recommendations</a:t>
            </a:r>
            <a:endParaRPr sz="2200">
              <a:solidFill>
                <a:schemeClr val="dk2"/>
              </a:solidFill>
              <a:latin typeface="Century Gothic"/>
              <a:ea typeface="Century Gothic"/>
              <a:cs typeface="Century Gothic"/>
              <a:sym typeface="Century Gothic"/>
            </a:endParaRPr>
          </a:p>
          <a:p>
            <a:pPr marL="457200" lvl="0" indent="-368300" algn="l" rtl="0">
              <a:lnSpc>
                <a:spcPct val="115000"/>
              </a:lnSpc>
              <a:spcBef>
                <a:spcPts val="0"/>
              </a:spcBef>
              <a:spcAft>
                <a:spcPts val="0"/>
              </a:spcAft>
              <a:buSzPts val="2200"/>
              <a:buFont typeface="Century Gothic"/>
              <a:buChar char="●"/>
            </a:pPr>
            <a:r>
              <a:rPr lang="en-US" sz="2200">
                <a:solidFill>
                  <a:schemeClr val="dk2"/>
                </a:solidFill>
                <a:latin typeface="Century Gothic"/>
                <a:ea typeface="Century Gothic"/>
                <a:cs typeface="Century Gothic"/>
                <a:sym typeface="Century Gothic"/>
              </a:rPr>
              <a:t>UN Decade of Ocean Science for Sustainable Development</a:t>
            </a:r>
            <a:endParaRPr sz="2200">
              <a:solidFill>
                <a:schemeClr val="dk2"/>
              </a:solidFill>
              <a:latin typeface="Century Gothic"/>
              <a:ea typeface="Century Gothic"/>
              <a:cs typeface="Century Gothic"/>
              <a:sym typeface="Century Gothic"/>
            </a:endParaRPr>
          </a:p>
          <a:p>
            <a:pPr marL="457200" lvl="0" indent="-368300" algn="l" rtl="0">
              <a:lnSpc>
                <a:spcPct val="115000"/>
              </a:lnSpc>
              <a:spcBef>
                <a:spcPts val="0"/>
              </a:spcBef>
              <a:spcAft>
                <a:spcPts val="0"/>
              </a:spcAft>
              <a:buSzPts val="2200"/>
              <a:buFont typeface="Century Gothic"/>
              <a:buChar char="●"/>
            </a:pPr>
            <a:r>
              <a:rPr lang="en-US" sz="2200">
                <a:solidFill>
                  <a:schemeClr val="dk2"/>
                </a:solidFill>
                <a:latin typeface="Century Gothic"/>
                <a:ea typeface="Century Gothic"/>
                <a:cs typeface="Century Gothic"/>
                <a:sym typeface="Century Gothic"/>
              </a:rPr>
              <a:t>OSTP’s Science and Tech for Oceans: A Decadal Vision</a:t>
            </a:r>
            <a:endParaRPr sz="2200">
              <a:solidFill>
                <a:schemeClr val="dk2"/>
              </a:solidFill>
              <a:latin typeface="Century Gothic"/>
              <a:ea typeface="Century Gothic"/>
              <a:cs typeface="Century Gothic"/>
              <a:sym typeface="Century Gothic"/>
            </a:endParaRPr>
          </a:p>
          <a:p>
            <a:pPr marL="457200" lvl="0" indent="-368300" algn="l" rtl="0">
              <a:lnSpc>
                <a:spcPct val="115000"/>
              </a:lnSpc>
              <a:spcBef>
                <a:spcPts val="0"/>
              </a:spcBef>
              <a:spcAft>
                <a:spcPts val="0"/>
              </a:spcAft>
              <a:buSzPts val="2200"/>
              <a:buFont typeface="Century Gothic"/>
              <a:buChar char="●"/>
            </a:pPr>
            <a:r>
              <a:rPr lang="en-US" sz="2200">
                <a:solidFill>
                  <a:schemeClr val="dk2"/>
                </a:solidFill>
                <a:latin typeface="Century Gothic"/>
                <a:ea typeface="Century Gothic"/>
                <a:cs typeface="Century Gothic"/>
                <a:sym typeface="Century Gothic"/>
              </a:rPr>
              <a:t>IOOS Grand Challenges</a:t>
            </a:r>
            <a:endParaRPr sz="2200">
              <a:solidFill>
                <a:schemeClr val="dk2"/>
              </a:solidFill>
              <a:latin typeface="Century Gothic"/>
              <a:ea typeface="Century Gothic"/>
              <a:cs typeface="Century Gothic"/>
              <a:sym typeface="Century Gothic"/>
            </a:endParaRPr>
          </a:p>
          <a:p>
            <a:pPr marL="457200" lvl="0" indent="-368300" algn="l" rtl="0">
              <a:lnSpc>
                <a:spcPct val="115000"/>
              </a:lnSpc>
              <a:spcBef>
                <a:spcPts val="0"/>
              </a:spcBef>
              <a:spcAft>
                <a:spcPts val="0"/>
              </a:spcAft>
              <a:buClr>
                <a:schemeClr val="dk2"/>
              </a:buClr>
              <a:buSzPts val="2200"/>
              <a:buFont typeface="Century Gothic"/>
              <a:buChar char="●"/>
            </a:pPr>
            <a:r>
              <a:rPr lang="en-US" sz="2200">
                <a:solidFill>
                  <a:schemeClr val="dk2"/>
                </a:solidFill>
                <a:latin typeface="Century Gothic"/>
                <a:ea typeface="Century Gothic"/>
                <a:cs typeface="Century Gothic"/>
                <a:sym typeface="Century Gothic"/>
              </a:rPr>
              <a:t>Connecting Global and Coastal observations</a:t>
            </a:r>
            <a:endParaRPr sz="2200">
              <a:solidFill>
                <a:schemeClr val="dk2"/>
              </a:solidFill>
              <a:latin typeface="Century Gothic"/>
              <a:ea typeface="Century Gothic"/>
              <a:cs typeface="Century Gothic"/>
              <a:sym typeface="Century Gothic"/>
            </a:endParaRPr>
          </a:p>
          <a:p>
            <a:pPr marL="457200" lvl="0" indent="-368300" algn="l" rtl="0">
              <a:lnSpc>
                <a:spcPct val="115000"/>
              </a:lnSpc>
              <a:spcBef>
                <a:spcPts val="0"/>
              </a:spcBef>
              <a:spcAft>
                <a:spcPts val="0"/>
              </a:spcAft>
              <a:buClr>
                <a:schemeClr val="dk2"/>
              </a:buClr>
              <a:buSzPts val="2200"/>
              <a:buFont typeface="Century Gothic"/>
              <a:buChar char="●"/>
            </a:pPr>
            <a:r>
              <a:rPr lang="en-US" sz="2200">
                <a:solidFill>
                  <a:schemeClr val="dk2"/>
                </a:solidFill>
                <a:latin typeface="Century Gothic"/>
                <a:ea typeface="Century Gothic"/>
                <a:cs typeface="Century Gothic"/>
                <a:sym typeface="Century Gothic"/>
              </a:rPr>
              <a:t>Essential Ocean Variables and Communities of Practice development</a:t>
            </a:r>
            <a:endParaRPr sz="2200">
              <a:solidFill>
                <a:schemeClr val="dk2"/>
              </a:solidFill>
              <a:latin typeface="Century Gothic"/>
              <a:ea typeface="Century Gothic"/>
              <a:cs typeface="Century Gothic"/>
              <a:sym typeface="Century Gothic"/>
            </a:endParaRPr>
          </a:p>
        </p:txBody>
      </p:sp>
      <p:sp>
        <p:nvSpPr>
          <p:cNvPr id="301" name="Google Shape;301;p54"/>
          <p:cNvSpPr txBox="1">
            <a:spLocks noGrp="1"/>
          </p:cNvSpPr>
          <p:nvPr>
            <p:ph type="sldNum" idx="12"/>
          </p:nvPr>
        </p:nvSpPr>
        <p:spPr>
          <a:xfrm>
            <a:off x="812800" y="6356350"/>
            <a:ext cx="13548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a:t>
            </a:fld>
            <a:endParaRPr/>
          </a:p>
        </p:txBody>
      </p:sp>
      <p:pic>
        <p:nvPicPr>
          <p:cNvPr id="302" name="Google Shape;302;p5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062233" y="3994350"/>
            <a:ext cx="1829500" cy="1829500"/>
          </a:xfrm>
          <a:prstGeom prst="rect">
            <a:avLst/>
          </a:prstGeom>
          <a:noFill/>
          <a:ln>
            <a:noFill/>
          </a:ln>
        </p:spPr>
      </p:pic>
      <p:pic>
        <p:nvPicPr>
          <p:cNvPr id="303" name="Google Shape;303;p54"/>
          <p:cNvPicPr preferRelativeResize="0"/>
          <p:nvPr/>
        </p:nvPicPr>
        <p:blipFill>
          <a:blip r:embed="rId4">
            <a:alphaModFix/>
          </a:blip>
          <a:stretch>
            <a:fillRect/>
          </a:stretch>
        </p:blipFill>
        <p:spPr>
          <a:xfrm>
            <a:off x="4197522" y="3888023"/>
            <a:ext cx="2861481" cy="2042150"/>
          </a:xfrm>
          <a:prstGeom prst="rect">
            <a:avLst/>
          </a:prstGeom>
          <a:noFill/>
          <a:ln>
            <a:noFill/>
          </a:ln>
        </p:spPr>
      </p:pic>
      <p:pic>
        <p:nvPicPr>
          <p:cNvPr id="304" name="Google Shape;304;p54"/>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8364800" y="3472224"/>
            <a:ext cx="2024325" cy="26214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55"/>
          <p:cNvSpPr txBox="1">
            <a:spLocks noGrp="1"/>
          </p:cNvSpPr>
          <p:nvPr>
            <p:ph type="title"/>
          </p:nvPr>
        </p:nvSpPr>
        <p:spPr>
          <a:xfrm>
            <a:off x="7740" y="17417"/>
            <a:ext cx="16248000" cy="59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Ocean Observatories Initiative (OOI)</a:t>
            </a:r>
            <a:endParaRPr/>
          </a:p>
        </p:txBody>
      </p:sp>
      <p:sp>
        <p:nvSpPr>
          <p:cNvPr id="311" name="Google Shape;311;p55"/>
          <p:cNvSpPr txBox="1">
            <a:spLocks noGrp="1"/>
          </p:cNvSpPr>
          <p:nvPr>
            <p:ph type="sldNum" idx="12"/>
          </p:nvPr>
        </p:nvSpPr>
        <p:spPr>
          <a:xfrm>
            <a:off x="88625" y="6356350"/>
            <a:ext cx="350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a:t>
            </a:fld>
            <a:endParaRPr/>
          </a:p>
        </p:txBody>
      </p:sp>
      <p:pic>
        <p:nvPicPr>
          <p:cNvPr id="312" name="Google Shape;312;p55"/>
          <p:cNvPicPr preferRelativeResize="0"/>
          <p:nvPr/>
        </p:nvPicPr>
        <p:blipFill>
          <a:blip r:embed="rId3">
            <a:alphaModFix/>
          </a:blip>
          <a:stretch>
            <a:fillRect/>
          </a:stretch>
        </p:blipFill>
        <p:spPr>
          <a:xfrm>
            <a:off x="8789304" y="5532225"/>
            <a:ext cx="1143000" cy="1143000"/>
          </a:xfrm>
          <a:prstGeom prst="rect">
            <a:avLst/>
          </a:prstGeom>
          <a:noFill/>
          <a:ln>
            <a:noFill/>
          </a:ln>
        </p:spPr>
      </p:pic>
      <p:pic>
        <p:nvPicPr>
          <p:cNvPr id="313" name="Google Shape;313;p5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560213" y="5532225"/>
            <a:ext cx="1143000" cy="1143000"/>
          </a:xfrm>
          <a:prstGeom prst="rect">
            <a:avLst/>
          </a:prstGeom>
          <a:noFill/>
          <a:ln>
            <a:noFill/>
          </a:ln>
        </p:spPr>
      </p:pic>
      <p:sp>
        <p:nvSpPr>
          <p:cNvPr id="314" name="Google Shape;314;p55"/>
          <p:cNvSpPr txBox="1">
            <a:spLocks noGrp="1"/>
          </p:cNvSpPr>
          <p:nvPr>
            <p:ph type="body" idx="1"/>
          </p:nvPr>
        </p:nvSpPr>
        <p:spPr>
          <a:xfrm>
            <a:off x="88625" y="720750"/>
            <a:ext cx="7254300" cy="6018600"/>
          </a:xfrm>
          <a:prstGeom prst="rect">
            <a:avLst/>
          </a:prstGeom>
        </p:spPr>
        <p:txBody>
          <a:bodyPr spcFirstLastPara="1" wrap="square" lIns="91425" tIns="45700" rIns="91425" bIns="45700" anchor="t" anchorCtr="0">
            <a:noAutofit/>
          </a:bodyPr>
          <a:lstStyle/>
          <a:p>
            <a:pPr marL="457200" lvl="0" indent="-368300" algn="l" rtl="0">
              <a:lnSpc>
                <a:spcPct val="115000"/>
              </a:lnSpc>
              <a:spcBef>
                <a:spcPts val="360"/>
              </a:spcBef>
              <a:spcAft>
                <a:spcPts val="0"/>
              </a:spcAft>
              <a:buSzPts val="2200"/>
              <a:buFont typeface="Century Gothic"/>
              <a:buChar char="●"/>
            </a:pPr>
            <a:r>
              <a:rPr lang="en-US" sz="2200">
                <a:solidFill>
                  <a:schemeClr val="dk2"/>
                </a:solidFill>
                <a:latin typeface="Century Gothic"/>
                <a:ea typeface="Century Gothic"/>
                <a:cs typeface="Century Gothic"/>
                <a:sym typeface="Century Gothic"/>
              </a:rPr>
              <a:t>Regional Cabled Array 2019 Expedition</a:t>
            </a:r>
            <a:endParaRPr sz="2200">
              <a:solidFill>
                <a:schemeClr val="dk2"/>
              </a:solidFill>
              <a:latin typeface="Century Gothic"/>
              <a:ea typeface="Century Gothic"/>
              <a:cs typeface="Century Gothic"/>
              <a:sym typeface="Century Gothic"/>
            </a:endParaRPr>
          </a:p>
          <a:p>
            <a:pPr marL="914400" lvl="1" indent="-330200" algn="l" rtl="0">
              <a:lnSpc>
                <a:spcPct val="100000"/>
              </a:lnSpc>
              <a:spcBef>
                <a:spcPts val="0"/>
              </a:spcBef>
              <a:spcAft>
                <a:spcPts val="0"/>
              </a:spcAft>
              <a:buClr>
                <a:schemeClr val="dk2"/>
              </a:buClr>
              <a:buSzPts val="1600"/>
              <a:buFont typeface="Century Gothic"/>
              <a:buChar char="○"/>
            </a:pPr>
            <a:r>
              <a:rPr lang="en-US" sz="1600">
                <a:solidFill>
                  <a:schemeClr val="dk2"/>
                </a:solidFill>
                <a:latin typeface="Century Gothic"/>
                <a:ea typeface="Century Gothic"/>
                <a:cs typeface="Century Gothic"/>
                <a:sym typeface="Century Gothic"/>
              </a:rPr>
              <a:t>Successful </a:t>
            </a:r>
            <a:r>
              <a:rPr lang="en-US" sz="1600" b="1">
                <a:solidFill>
                  <a:schemeClr val="dk2"/>
                </a:solidFill>
                <a:latin typeface="Century Gothic"/>
                <a:ea typeface="Century Gothic"/>
                <a:cs typeface="Century Gothic"/>
                <a:sym typeface="Century Gothic"/>
              </a:rPr>
              <a:t>annual maintenance and operations cruise</a:t>
            </a:r>
            <a:r>
              <a:rPr lang="en-US" sz="1600">
                <a:solidFill>
                  <a:schemeClr val="dk2"/>
                </a:solidFill>
                <a:latin typeface="Century Gothic"/>
                <a:ea typeface="Century Gothic"/>
                <a:cs typeface="Century Gothic"/>
                <a:sym typeface="Century Gothic"/>
              </a:rPr>
              <a:t> - 44-day expedition (May 30-July 12, 2019) onboard the R/V Atlantis </a:t>
            </a:r>
            <a:endParaRPr sz="1600">
              <a:solidFill>
                <a:schemeClr val="dk2"/>
              </a:solidFill>
              <a:latin typeface="Century Gothic"/>
              <a:ea typeface="Century Gothic"/>
              <a:cs typeface="Century Gothic"/>
              <a:sym typeface="Century Gothic"/>
            </a:endParaRPr>
          </a:p>
          <a:p>
            <a:pPr marL="914400" lvl="0" indent="0" algn="l" rtl="0">
              <a:lnSpc>
                <a:spcPct val="100000"/>
              </a:lnSpc>
              <a:spcBef>
                <a:spcPts val="360"/>
              </a:spcBef>
              <a:spcAft>
                <a:spcPts val="0"/>
              </a:spcAft>
              <a:buNone/>
            </a:pPr>
            <a:endParaRPr sz="1000">
              <a:solidFill>
                <a:schemeClr val="dk2"/>
              </a:solidFill>
              <a:latin typeface="Century Gothic"/>
              <a:ea typeface="Century Gothic"/>
              <a:cs typeface="Century Gothic"/>
              <a:sym typeface="Century Gothic"/>
            </a:endParaRPr>
          </a:p>
          <a:p>
            <a:pPr marL="457200" lvl="0" indent="-368300" algn="l" rtl="0">
              <a:lnSpc>
                <a:spcPct val="115000"/>
              </a:lnSpc>
              <a:spcBef>
                <a:spcPts val="360"/>
              </a:spcBef>
              <a:spcAft>
                <a:spcPts val="0"/>
              </a:spcAft>
              <a:buClr>
                <a:schemeClr val="dk2"/>
              </a:buClr>
              <a:buSzPts val="2200"/>
              <a:buFont typeface="Century Gothic"/>
              <a:buChar char="●"/>
            </a:pPr>
            <a:r>
              <a:rPr lang="en-US" sz="2200">
                <a:solidFill>
                  <a:schemeClr val="dk2"/>
                </a:solidFill>
                <a:latin typeface="Century Gothic"/>
                <a:ea typeface="Century Gothic"/>
                <a:cs typeface="Century Gothic"/>
                <a:sym typeface="Century Gothic"/>
              </a:rPr>
              <a:t>Irminger Sea Global Surface Mooring Milestone</a:t>
            </a:r>
            <a:endParaRPr sz="2200">
              <a:solidFill>
                <a:schemeClr val="dk2"/>
              </a:solidFill>
              <a:latin typeface="Century Gothic"/>
              <a:ea typeface="Century Gothic"/>
              <a:cs typeface="Century Gothic"/>
              <a:sym typeface="Century Gothic"/>
            </a:endParaRPr>
          </a:p>
          <a:p>
            <a:pPr marL="914400" lvl="1" indent="-330200" algn="l" rtl="0">
              <a:lnSpc>
                <a:spcPct val="100000"/>
              </a:lnSpc>
              <a:spcBef>
                <a:spcPts val="0"/>
              </a:spcBef>
              <a:spcAft>
                <a:spcPts val="0"/>
              </a:spcAft>
              <a:buClr>
                <a:schemeClr val="dk2"/>
              </a:buClr>
              <a:buSzPts val="1600"/>
              <a:buFont typeface="Century Gothic"/>
              <a:buChar char="○"/>
            </a:pPr>
            <a:r>
              <a:rPr lang="en-US" sz="1600" b="1">
                <a:solidFill>
                  <a:schemeClr val="dk2"/>
                </a:solidFill>
                <a:latin typeface="Century Gothic"/>
                <a:ea typeface="Century Gothic"/>
                <a:cs typeface="Century Gothic"/>
                <a:sym typeface="Century Gothic"/>
              </a:rPr>
              <a:t>Sustained mooring</a:t>
            </a:r>
            <a:r>
              <a:rPr lang="en-US" sz="1600">
                <a:solidFill>
                  <a:schemeClr val="dk2"/>
                </a:solidFill>
                <a:latin typeface="Century Gothic"/>
                <a:ea typeface="Century Gothic"/>
                <a:cs typeface="Century Gothic"/>
                <a:sym typeface="Century Gothic"/>
              </a:rPr>
              <a:t> in harsh conditions for 1+ year</a:t>
            </a:r>
            <a:endParaRPr sz="1600">
              <a:solidFill>
                <a:schemeClr val="dk2"/>
              </a:solidFill>
              <a:latin typeface="Century Gothic"/>
              <a:ea typeface="Century Gothic"/>
              <a:cs typeface="Century Gothic"/>
              <a:sym typeface="Century Gothic"/>
            </a:endParaRPr>
          </a:p>
          <a:p>
            <a:pPr marL="914400" lvl="1" indent="-330200" algn="l" rtl="0">
              <a:lnSpc>
                <a:spcPct val="100000"/>
              </a:lnSpc>
              <a:spcBef>
                <a:spcPts val="0"/>
              </a:spcBef>
              <a:spcAft>
                <a:spcPts val="0"/>
              </a:spcAft>
              <a:buClr>
                <a:schemeClr val="dk2"/>
              </a:buClr>
              <a:buSzPts val="1600"/>
              <a:buFont typeface="Century Gothic"/>
              <a:buChar char="○"/>
            </a:pPr>
            <a:r>
              <a:rPr lang="en-US" sz="1600">
                <a:solidFill>
                  <a:schemeClr val="dk2"/>
                </a:solidFill>
                <a:latin typeface="Century Gothic"/>
                <a:ea typeface="Century Gothic"/>
                <a:cs typeface="Century Gothic"/>
                <a:sym typeface="Century Gothic"/>
              </a:rPr>
              <a:t>Returned high quality data</a:t>
            </a:r>
            <a:endParaRPr sz="1600">
              <a:solidFill>
                <a:schemeClr val="dk2"/>
              </a:solidFill>
              <a:latin typeface="Century Gothic"/>
              <a:ea typeface="Century Gothic"/>
              <a:cs typeface="Century Gothic"/>
              <a:sym typeface="Century Gothic"/>
            </a:endParaRPr>
          </a:p>
          <a:p>
            <a:pPr marL="914400" lvl="0" indent="0" algn="l" rtl="0">
              <a:lnSpc>
                <a:spcPct val="100000"/>
              </a:lnSpc>
              <a:spcBef>
                <a:spcPts val="360"/>
              </a:spcBef>
              <a:spcAft>
                <a:spcPts val="0"/>
              </a:spcAft>
              <a:buNone/>
            </a:pPr>
            <a:endParaRPr sz="1000">
              <a:solidFill>
                <a:schemeClr val="dk2"/>
              </a:solidFill>
              <a:latin typeface="Century Gothic"/>
              <a:ea typeface="Century Gothic"/>
              <a:cs typeface="Century Gothic"/>
              <a:sym typeface="Century Gothic"/>
            </a:endParaRPr>
          </a:p>
          <a:p>
            <a:pPr marL="457200" lvl="0" indent="-368300" algn="l" rtl="0">
              <a:lnSpc>
                <a:spcPct val="100000"/>
              </a:lnSpc>
              <a:spcBef>
                <a:spcPts val="360"/>
              </a:spcBef>
              <a:spcAft>
                <a:spcPts val="0"/>
              </a:spcAft>
              <a:buClr>
                <a:schemeClr val="dk2"/>
              </a:buClr>
              <a:buSzPts val="2200"/>
              <a:buFont typeface="Century Gothic"/>
              <a:buChar char="●"/>
            </a:pPr>
            <a:r>
              <a:rPr lang="en-US" sz="2200">
                <a:solidFill>
                  <a:schemeClr val="dk2"/>
                </a:solidFill>
                <a:latin typeface="Century Gothic"/>
                <a:ea typeface="Century Gothic"/>
                <a:cs typeface="Century Gothic"/>
                <a:sym typeface="Century Gothic"/>
              </a:rPr>
              <a:t>Other Summer 2019 Successes:</a:t>
            </a:r>
            <a:endParaRPr sz="2200">
              <a:solidFill>
                <a:schemeClr val="dk2"/>
              </a:solidFill>
              <a:latin typeface="Century Gothic"/>
              <a:ea typeface="Century Gothic"/>
              <a:cs typeface="Century Gothic"/>
              <a:sym typeface="Century Gothic"/>
            </a:endParaRPr>
          </a:p>
          <a:p>
            <a:pPr marL="914400" lvl="1" indent="-330200" algn="l" rtl="0">
              <a:lnSpc>
                <a:spcPct val="115000"/>
              </a:lnSpc>
              <a:spcBef>
                <a:spcPts val="0"/>
              </a:spcBef>
              <a:spcAft>
                <a:spcPts val="0"/>
              </a:spcAft>
              <a:buClr>
                <a:schemeClr val="dk2"/>
              </a:buClr>
              <a:buSzPts val="1600"/>
              <a:buFont typeface="Century Gothic"/>
              <a:buChar char="○"/>
            </a:pPr>
            <a:r>
              <a:rPr lang="en-US" sz="1600">
                <a:solidFill>
                  <a:schemeClr val="dk2"/>
                </a:solidFill>
                <a:latin typeface="Century Gothic"/>
                <a:ea typeface="Century Gothic"/>
                <a:cs typeface="Century Gothic"/>
                <a:sym typeface="Century Gothic"/>
              </a:rPr>
              <a:t>Installed new high resolution, self-calibrating </a:t>
            </a:r>
            <a:r>
              <a:rPr lang="en-US" sz="1600" b="1">
                <a:solidFill>
                  <a:schemeClr val="dk2"/>
                </a:solidFill>
                <a:latin typeface="Century Gothic"/>
                <a:ea typeface="Century Gothic"/>
                <a:cs typeface="Century Gothic"/>
                <a:sym typeface="Century Gothic"/>
              </a:rPr>
              <a:t>pressures sensor</a:t>
            </a:r>
            <a:r>
              <a:rPr lang="en-US" sz="1600">
                <a:solidFill>
                  <a:schemeClr val="dk2"/>
                </a:solidFill>
                <a:latin typeface="Century Gothic"/>
                <a:ea typeface="Century Gothic"/>
                <a:cs typeface="Century Gothic"/>
                <a:sym typeface="Century Gothic"/>
              </a:rPr>
              <a:t> at Central Caldera, Axial Seamount</a:t>
            </a:r>
            <a:endParaRPr sz="1600">
              <a:solidFill>
                <a:schemeClr val="dk2"/>
              </a:solidFill>
              <a:latin typeface="Century Gothic"/>
              <a:ea typeface="Century Gothic"/>
              <a:cs typeface="Century Gothic"/>
              <a:sym typeface="Century Gothic"/>
            </a:endParaRPr>
          </a:p>
          <a:p>
            <a:pPr marL="914400" lvl="1" indent="-330200" algn="l" rtl="0">
              <a:lnSpc>
                <a:spcPct val="115000"/>
              </a:lnSpc>
              <a:spcBef>
                <a:spcPts val="0"/>
              </a:spcBef>
              <a:spcAft>
                <a:spcPts val="0"/>
              </a:spcAft>
              <a:buClr>
                <a:schemeClr val="dk2"/>
              </a:buClr>
              <a:buSzPts val="1600"/>
              <a:buFont typeface="Century Gothic"/>
              <a:buChar char="○"/>
            </a:pPr>
            <a:r>
              <a:rPr lang="en-US" sz="1600">
                <a:solidFill>
                  <a:schemeClr val="dk2"/>
                </a:solidFill>
                <a:latin typeface="Century Gothic"/>
                <a:ea typeface="Century Gothic"/>
                <a:cs typeface="Century Gothic"/>
                <a:sym typeface="Century Gothic"/>
              </a:rPr>
              <a:t>Recovered, repaired &amp; reinstalled </a:t>
            </a:r>
            <a:r>
              <a:rPr lang="en-US" sz="1600" b="1">
                <a:solidFill>
                  <a:schemeClr val="dk2"/>
                </a:solidFill>
                <a:latin typeface="Century Gothic"/>
                <a:ea typeface="Century Gothic"/>
                <a:cs typeface="Century Gothic"/>
                <a:sym typeface="Century Gothic"/>
              </a:rPr>
              <a:t>COVIS multibeam sonar</a:t>
            </a:r>
            <a:r>
              <a:rPr lang="en-US" sz="1600">
                <a:solidFill>
                  <a:schemeClr val="dk2"/>
                </a:solidFill>
                <a:latin typeface="Century Gothic"/>
                <a:ea typeface="Century Gothic"/>
                <a:cs typeface="Century Gothic"/>
                <a:sym typeface="Century Gothic"/>
              </a:rPr>
              <a:t> at ASHES hydrothermal field &amp; installation of thermistor array</a:t>
            </a:r>
            <a:endParaRPr sz="1600">
              <a:solidFill>
                <a:schemeClr val="dk2"/>
              </a:solidFill>
              <a:latin typeface="Century Gothic"/>
              <a:ea typeface="Century Gothic"/>
              <a:cs typeface="Century Gothic"/>
              <a:sym typeface="Century Gothic"/>
            </a:endParaRPr>
          </a:p>
          <a:p>
            <a:pPr marL="914400" lvl="1" indent="-330200" algn="l" rtl="0">
              <a:lnSpc>
                <a:spcPct val="115000"/>
              </a:lnSpc>
              <a:spcBef>
                <a:spcPts val="0"/>
              </a:spcBef>
              <a:spcAft>
                <a:spcPts val="0"/>
              </a:spcAft>
              <a:buClr>
                <a:schemeClr val="dk2"/>
              </a:buClr>
              <a:buSzPts val="1600"/>
              <a:buFont typeface="Century Gothic"/>
              <a:buChar char="○"/>
            </a:pPr>
            <a:r>
              <a:rPr lang="en-US" sz="1600">
                <a:solidFill>
                  <a:schemeClr val="dk2"/>
                </a:solidFill>
                <a:latin typeface="Century Gothic"/>
                <a:ea typeface="Century Gothic"/>
                <a:cs typeface="Century Gothic"/>
                <a:sym typeface="Century Gothic"/>
              </a:rPr>
              <a:t>Turned on </a:t>
            </a:r>
            <a:r>
              <a:rPr lang="en-US" sz="1600" b="1">
                <a:solidFill>
                  <a:schemeClr val="dk2"/>
                </a:solidFill>
                <a:latin typeface="Century Gothic"/>
                <a:ea typeface="Century Gothic"/>
                <a:cs typeface="Century Gothic"/>
                <a:sym typeface="Century Gothic"/>
              </a:rPr>
              <a:t>CTD</a:t>
            </a:r>
            <a:r>
              <a:rPr lang="en-US" sz="1600">
                <a:solidFill>
                  <a:schemeClr val="dk2"/>
                </a:solidFill>
                <a:latin typeface="Century Gothic"/>
                <a:ea typeface="Century Gothic"/>
                <a:cs typeface="Century Gothic"/>
                <a:sym typeface="Century Gothic"/>
              </a:rPr>
              <a:t> at ASHES hydrothermal field</a:t>
            </a:r>
            <a:endParaRPr sz="1600">
              <a:solidFill>
                <a:schemeClr val="dk2"/>
              </a:solidFill>
              <a:latin typeface="Century Gothic"/>
              <a:ea typeface="Century Gothic"/>
              <a:cs typeface="Century Gothic"/>
              <a:sym typeface="Century Gothic"/>
            </a:endParaRPr>
          </a:p>
          <a:p>
            <a:pPr marL="914400" lvl="1" indent="-330200" algn="l" rtl="0">
              <a:lnSpc>
                <a:spcPct val="115000"/>
              </a:lnSpc>
              <a:spcBef>
                <a:spcPts val="0"/>
              </a:spcBef>
              <a:spcAft>
                <a:spcPts val="0"/>
              </a:spcAft>
              <a:buClr>
                <a:schemeClr val="dk2"/>
              </a:buClr>
              <a:buSzPts val="1600"/>
              <a:buFont typeface="Century Gothic"/>
              <a:buChar char="○"/>
            </a:pPr>
            <a:r>
              <a:rPr lang="en-US" sz="1600">
                <a:solidFill>
                  <a:schemeClr val="dk2"/>
                </a:solidFill>
                <a:latin typeface="Century Gothic"/>
                <a:ea typeface="Century Gothic"/>
                <a:cs typeface="Century Gothic"/>
                <a:sym typeface="Century Gothic"/>
              </a:rPr>
              <a:t>Recovered ONR-funded </a:t>
            </a:r>
            <a:r>
              <a:rPr lang="en-US" sz="1600" b="1">
                <a:solidFill>
                  <a:schemeClr val="dk2"/>
                </a:solidFill>
                <a:latin typeface="Century Gothic"/>
                <a:ea typeface="Century Gothic"/>
                <a:cs typeface="Century Gothic"/>
                <a:sym typeface="Century Gothic"/>
              </a:rPr>
              <a:t>uncabled Benthic Observatory Platform (BOP)</a:t>
            </a:r>
            <a:r>
              <a:rPr lang="en-US" sz="1600">
                <a:solidFill>
                  <a:schemeClr val="dk2"/>
                </a:solidFill>
                <a:latin typeface="Century Gothic"/>
                <a:ea typeface="Century Gothic"/>
                <a:cs typeface="Century Gothic"/>
                <a:sym typeface="Century Gothic"/>
              </a:rPr>
              <a:t> from Oregon Offshore site &amp; installed BOP at Southern Hydrate Ridge seep site</a:t>
            </a:r>
            <a:endParaRPr sz="1600">
              <a:solidFill>
                <a:schemeClr val="dk2"/>
              </a:solidFill>
              <a:latin typeface="Century Gothic"/>
              <a:ea typeface="Century Gothic"/>
              <a:cs typeface="Century Gothic"/>
              <a:sym typeface="Century Gothic"/>
            </a:endParaRPr>
          </a:p>
          <a:p>
            <a:pPr marL="914400" lvl="1" indent="-330200" algn="l" rtl="0">
              <a:lnSpc>
                <a:spcPct val="115000"/>
              </a:lnSpc>
              <a:spcBef>
                <a:spcPts val="0"/>
              </a:spcBef>
              <a:spcAft>
                <a:spcPts val="0"/>
              </a:spcAft>
              <a:buClr>
                <a:schemeClr val="dk2"/>
              </a:buClr>
              <a:buSzPts val="1600"/>
              <a:buFont typeface="Century Gothic"/>
              <a:buChar char="○"/>
            </a:pPr>
            <a:r>
              <a:rPr lang="en-US" sz="1600">
                <a:solidFill>
                  <a:schemeClr val="dk2"/>
                </a:solidFill>
                <a:latin typeface="Century Gothic"/>
                <a:ea typeface="Century Gothic"/>
                <a:cs typeface="Century Gothic"/>
                <a:sym typeface="Century Gothic"/>
              </a:rPr>
              <a:t>Recovered, repaired, and reinstalled University of Bremen-Germany-funded </a:t>
            </a:r>
            <a:r>
              <a:rPr lang="en-US" sz="1600" b="1">
                <a:solidFill>
                  <a:schemeClr val="dk2"/>
                </a:solidFill>
                <a:latin typeface="Century Gothic"/>
                <a:ea typeface="Century Gothic"/>
                <a:cs typeface="Century Gothic"/>
                <a:sym typeface="Century Gothic"/>
              </a:rPr>
              <a:t>cabled overview multibeam sonar</a:t>
            </a:r>
            <a:r>
              <a:rPr lang="en-US" sz="1600">
                <a:solidFill>
                  <a:schemeClr val="dk2"/>
                </a:solidFill>
                <a:latin typeface="Century Gothic"/>
                <a:ea typeface="Century Gothic"/>
                <a:cs typeface="Century Gothic"/>
                <a:sym typeface="Century Gothic"/>
              </a:rPr>
              <a:t> at Southern Hydrate Ridge. New 4K video-still camera installed</a:t>
            </a:r>
            <a:endParaRPr sz="1600">
              <a:solidFill>
                <a:schemeClr val="dk2"/>
              </a:solidFill>
              <a:latin typeface="Century Gothic"/>
              <a:ea typeface="Century Gothic"/>
              <a:cs typeface="Century Gothic"/>
              <a:sym typeface="Century Gothic"/>
            </a:endParaRPr>
          </a:p>
        </p:txBody>
      </p:sp>
      <p:pic>
        <p:nvPicPr>
          <p:cNvPr id="315" name="Google Shape;315;p55"/>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7227127" y="720750"/>
            <a:ext cx="4914499" cy="2802052"/>
          </a:xfrm>
          <a:prstGeom prst="rect">
            <a:avLst/>
          </a:prstGeom>
          <a:noFill/>
          <a:ln>
            <a:noFill/>
          </a:ln>
        </p:spPr>
      </p:pic>
      <p:pic>
        <p:nvPicPr>
          <p:cNvPr id="316" name="Google Shape;316;p55"/>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7379351" y="2890975"/>
            <a:ext cx="1992725" cy="2533125"/>
          </a:xfrm>
          <a:prstGeom prst="rect">
            <a:avLst/>
          </a:prstGeom>
          <a:noFill/>
          <a:ln>
            <a:noFill/>
          </a:ln>
        </p:spPr>
      </p:pic>
      <p:pic>
        <p:nvPicPr>
          <p:cNvPr id="317" name="Google Shape;317;p55"/>
          <p:cNvPicPr preferRelativeResize="0"/>
          <p:nvPr/>
        </p:nvPicPr>
        <p:blipFill>
          <a:blip r:embed="rId7">
            <a:alphaModFix/>
          </a:blip>
          <a:stretch>
            <a:fillRect/>
          </a:stretch>
        </p:blipFill>
        <p:spPr>
          <a:xfrm>
            <a:off x="9193125" y="3633925"/>
            <a:ext cx="2857500" cy="1600200"/>
          </a:xfrm>
          <a:prstGeom prst="rect">
            <a:avLst/>
          </a:prstGeom>
          <a:noFill/>
          <a:ln>
            <a:noFill/>
          </a:ln>
        </p:spPr>
      </p:pic>
      <p:pic>
        <p:nvPicPr>
          <p:cNvPr id="318" name="Google Shape;318;p55"/>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10018375" y="5852800"/>
            <a:ext cx="1792350" cy="5018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56"/>
          <p:cNvSpPr txBox="1">
            <a:spLocks noGrp="1"/>
          </p:cNvSpPr>
          <p:nvPr>
            <p:ph type="title"/>
          </p:nvPr>
        </p:nvSpPr>
        <p:spPr>
          <a:xfrm>
            <a:off x="6349" y="17462"/>
            <a:ext cx="12185700" cy="59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200"/>
              <a:t>EPA and Nutrient Sensors</a:t>
            </a:r>
            <a:endParaRPr sz="3200"/>
          </a:p>
        </p:txBody>
      </p:sp>
      <p:sp>
        <p:nvSpPr>
          <p:cNvPr id="325" name="Google Shape;325;p56"/>
          <p:cNvSpPr txBox="1">
            <a:spLocks noGrp="1"/>
          </p:cNvSpPr>
          <p:nvPr>
            <p:ph type="sldNum" idx="12"/>
          </p:nvPr>
        </p:nvSpPr>
        <p:spPr>
          <a:xfrm>
            <a:off x="711200" y="6356350"/>
            <a:ext cx="1016100" cy="365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898989"/>
              </a:buClr>
              <a:buSzPts val="1200"/>
              <a:buFont typeface="Century Gothic"/>
              <a:buNone/>
            </a:pPr>
            <a:fld id="{00000000-1234-1234-1234-123412341234}" type="slidenum">
              <a:rPr lang="en-US"/>
              <a:t>6</a:t>
            </a:fld>
            <a:endParaRPr/>
          </a:p>
        </p:txBody>
      </p:sp>
      <p:sp>
        <p:nvSpPr>
          <p:cNvPr id="326" name="Google Shape;326;p56"/>
          <p:cNvSpPr txBox="1"/>
          <p:nvPr/>
        </p:nvSpPr>
        <p:spPr>
          <a:xfrm>
            <a:off x="150474" y="737625"/>
            <a:ext cx="7575900" cy="3984300"/>
          </a:xfrm>
          <a:prstGeom prst="rect">
            <a:avLst/>
          </a:prstGeom>
          <a:noFill/>
          <a:ln>
            <a:noFill/>
          </a:ln>
        </p:spPr>
        <p:txBody>
          <a:bodyPr spcFirstLastPara="1" wrap="square" lIns="91425" tIns="45700" rIns="91425" bIns="45700" anchor="t" anchorCtr="0">
            <a:noAutofit/>
          </a:bodyPr>
          <a:lstStyle/>
          <a:p>
            <a:pPr marL="285750" marR="0" lvl="0" indent="-298450" algn="l" rtl="0">
              <a:lnSpc>
                <a:spcPct val="100000"/>
              </a:lnSpc>
              <a:spcBef>
                <a:spcPts val="0"/>
              </a:spcBef>
              <a:spcAft>
                <a:spcPts val="0"/>
              </a:spcAft>
              <a:buClr>
                <a:srgbClr val="043185"/>
              </a:buClr>
              <a:buSzPts val="2000"/>
              <a:buFont typeface="Arial"/>
              <a:buChar char="•"/>
            </a:pPr>
            <a:r>
              <a:rPr lang="en-US" sz="2000" b="1">
                <a:solidFill>
                  <a:srgbClr val="043185"/>
                </a:solidFill>
                <a:latin typeface="Century Gothic"/>
                <a:ea typeface="Century Gothic"/>
                <a:cs typeface="Century Gothic"/>
                <a:sym typeface="Century Gothic"/>
              </a:rPr>
              <a:t>Nutrient Sensor Action Challenge</a:t>
            </a:r>
            <a:endParaRPr sz="2000" b="1">
              <a:solidFill>
                <a:srgbClr val="043185"/>
              </a:solidFill>
              <a:latin typeface="Century Gothic"/>
              <a:ea typeface="Century Gothic"/>
              <a:cs typeface="Century Gothic"/>
              <a:sym typeface="Century Gothic"/>
            </a:endParaRPr>
          </a:p>
          <a:p>
            <a:pPr marL="914400" marR="0" lvl="1" indent="-342900" algn="l" rtl="0">
              <a:lnSpc>
                <a:spcPct val="100000"/>
              </a:lnSpc>
              <a:spcBef>
                <a:spcPts val="0"/>
              </a:spcBef>
              <a:spcAft>
                <a:spcPts val="0"/>
              </a:spcAft>
              <a:buClr>
                <a:srgbClr val="043185"/>
              </a:buClr>
              <a:buSzPts val="1800"/>
              <a:buFont typeface="Century Gothic"/>
              <a:buChar char="○"/>
            </a:pPr>
            <a:r>
              <a:rPr lang="en-US" sz="1800">
                <a:solidFill>
                  <a:srgbClr val="043185"/>
                </a:solidFill>
                <a:latin typeface="Century Gothic"/>
                <a:ea typeface="Century Gothic"/>
                <a:cs typeface="Century Gothic"/>
                <a:sym typeface="Century Gothic"/>
              </a:rPr>
              <a:t>Completed Challenge Stage II and announced winners (Aug 2019):</a:t>
            </a:r>
            <a:endParaRPr sz="1800">
              <a:solidFill>
                <a:srgbClr val="043185"/>
              </a:solidFill>
              <a:latin typeface="Century Gothic"/>
              <a:ea typeface="Century Gothic"/>
              <a:cs typeface="Century Gothic"/>
              <a:sym typeface="Century Gothic"/>
            </a:endParaRPr>
          </a:p>
          <a:p>
            <a:pPr marL="1371600" marR="0" lvl="2" indent="-330200" algn="l" rtl="0">
              <a:lnSpc>
                <a:spcPct val="100000"/>
              </a:lnSpc>
              <a:spcBef>
                <a:spcPts val="0"/>
              </a:spcBef>
              <a:spcAft>
                <a:spcPts val="0"/>
              </a:spcAft>
              <a:buClr>
                <a:srgbClr val="043185"/>
              </a:buClr>
              <a:buSzPts val="1600"/>
              <a:buFont typeface="Century Gothic"/>
              <a:buChar char="■"/>
            </a:pPr>
            <a:r>
              <a:rPr lang="en-US" sz="1600" b="1">
                <a:solidFill>
                  <a:srgbClr val="043185"/>
                </a:solidFill>
                <a:latin typeface="Century Gothic"/>
                <a:ea typeface="Century Gothic"/>
                <a:cs typeface="Century Gothic"/>
                <a:sym typeface="Century Gothic"/>
              </a:rPr>
              <a:t>League of Women Voters of Illinois</a:t>
            </a:r>
            <a:r>
              <a:rPr lang="en-US" sz="1600">
                <a:solidFill>
                  <a:srgbClr val="043185"/>
                </a:solidFill>
                <a:latin typeface="Century Gothic"/>
                <a:ea typeface="Century Gothic"/>
                <a:cs typeface="Century Gothic"/>
                <a:sym typeface="Century Gothic"/>
              </a:rPr>
              <a:t> (Jo Daviess County, Ill.), “Direct Data for Farm Nutrient Management” </a:t>
            </a:r>
            <a:endParaRPr sz="1600">
              <a:solidFill>
                <a:srgbClr val="043185"/>
              </a:solidFill>
              <a:latin typeface="Century Gothic"/>
              <a:ea typeface="Century Gothic"/>
              <a:cs typeface="Century Gothic"/>
              <a:sym typeface="Century Gothic"/>
            </a:endParaRPr>
          </a:p>
          <a:p>
            <a:pPr marL="1371600" marR="0" lvl="2" indent="-330200" algn="l" rtl="0">
              <a:lnSpc>
                <a:spcPct val="100000"/>
              </a:lnSpc>
              <a:spcBef>
                <a:spcPts val="0"/>
              </a:spcBef>
              <a:spcAft>
                <a:spcPts val="0"/>
              </a:spcAft>
              <a:buClr>
                <a:srgbClr val="043185"/>
              </a:buClr>
              <a:buSzPts val="1600"/>
              <a:buFont typeface="Century Gothic"/>
              <a:buChar char="■"/>
            </a:pPr>
            <a:r>
              <a:rPr lang="en-US" sz="1600" b="1">
                <a:solidFill>
                  <a:srgbClr val="043185"/>
                </a:solidFill>
                <a:latin typeface="Century Gothic"/>
                <a:ea typeface="Century Gothic"/>
                <a:cs typeface="Century Gothic"/>
                <a:sym typeface="Century Gothic"/>
              </a:rPr>
              <a:t>South Platte Water Renewal Partners </a:t>
            </a:r>
            <a:r>
              <a:rPr lang="en-US" sz="1600">
                <a:solidFill>
                  <a:srgbClr val="043185"/>
                </a:solidFill>
                <a:latin typeface="Century Gothic"/>
                <a:ea typeface="Century Gothic"/>
                <a:cs typeface="Century Gothic"/>
                <a:sym typeface="Century Gothic"/>
              </a:rPr>
              <a:t>(Englewood, Colo.), “In-Plant Sensors for Nutrient Management” </a:t>
            </a:r>
            <a:endParaRPr sz="1600">
              <a:solidFill>
                <a:srgbClr val="043185"/>
              </a:solidFill>
              <a:latin typeface="Century Gothic"/>
              <a:ea typeface="Century Gothic"/>
              <a:cs typeface="Century Gothic"/>
              <a:sym typeface="Century Gothic"/>
            </a:endParaRPr>
          </a:p>
          <a:p>
            <a:pPr marL="1371600" marR="0" lvl="2" indent="-330200" algn="l" rtl="0">
              <a:lnSpc>
                <a:spcPct val="100000"/>
              </a:lnSpc>
              <a:spcBef>
                <a:spcPts val="0"/>
              </a:spcBef>
              <a:spcAft>
                <a:spcPts val="0"/>
              </a:spcAft>
              <a:buClr>
                <a:srgbClr val="043185"/>
              </a:buClr>
              <a:buSzPts val="1600"/>
              <a:buFont typeface="Century Gothic"/>
              <a:buChar char="■"/>
            </a:pPr>
            <a:r>
              <a:rPr lang="en-US" sz="1600" b="1">
                <a:solidFill>
                  <a:srgbClr val="043185"/>
                </a:solidFill>
                <a:latin typeface="Century Gothic"/>
                <a:ea typeface="Century Gothic"/>
                <a:cs typeface="Century Gothic"/>
                <a:sym typeface="Century Gothic"/>
              </a:rPr>
              <a:t>University of New Hampshire </a:t>
            </a:r>
            <a:r>
              <a:rPr lang="en-US" sz="1600">
                <a:solidFill>
                  <a:srgbClr val="043185"/>
                </a:solidFill>
                <a:latin typeface="Century Gothic"/>
                <a:ea typeface="Century Gothic"/>
                <a:cs typeface="Century Gothic"/>
                <a:sym typeface="Century Gothic"/>
              </a:rPr>
              <a:t>(Durham, N.H.), "Impact of Dam Removals on Nitrate Retention"</a:t>
            </a:r>
            <a:endParaRPr sz="1600">
              <a:solidFill>
                <a:srgbClr val="043185"/>
              </a:solidFill>
              <a:latin typeface="Century Gothic"/>
              <a:ea typeface="Century Gothic"/>
              <a:cs typeface="Century Gothic"/>
              <a:sym typeface="Century Gothic"/>
            </a:endParaRPr>
          </a:p>
          <a:p>
            <a:pPr marL="1371600" marR="0" lvl="2" indent="-330200" algn="l" rtl="0">
              <a:lnSpc>
                <a:spcPct val="100000"/>
              </a:lnSpc>
              <a:spcBef>
                <a:spcPts val="0"/>
              </a:spcBef>
              <a:spcAft>
                <a:spcPts val="0"/>
              </a:spcAft>
              <a:buClr>
                <a:srgbClr val="043185"/>
              </a:buClr>
              <a:buSzPts val="1600"/>
              <a:buFont typeface="Century Gothic"/>
              <a:buChar char="■"/>
            </a:pPr>
            <a:r>
              <a:rPr lang="en-US" sz="1600">
                <a:solidFill>
                  <a:srgbClr val="043185"/>
                </a:solidFill>
                <a:latin typeface="Century Gothic"/>
                <a:ea typeface="Century Gothic"/>
                <a:cs typeface="Century Gothic"/>
                <a:sym typeface="Century Gothic"/>
              </a:rPr>
              <a:t>More info: </a:t>
            </a:r>
            <a:r>
              <a:rPr lang="en-US" sz="1600" u="sng">
                <a:solidFill>
                  <a:schemeClr val="hlink"/>
                </a:solidFill>
                <a:latin typeface="Century Gothic"/>
                <a:ea typeface="Century Gothic"/>
                <a:cs typeface="Century Gothic"/>
                <a:sym typeface="Century Gothic"/>
                <a:hlinkClick r:id="rId3"/>
              </a:rPr>
              <a:t>https://www.epa.gov/sciencematters/nutrient-sensor-action-challenge-winners-data-and-decisions-manage-excess-nutrients</a:t>
            </a:r>
            <a:r>
              <a:rPr lang="en-US" sz="1600">
                <a:solidFill>
                  <a:srgbClr val="043185"/>
                </a:solidFill>
                <a:latin typeface="Century Gothic"/>
                <a:ea typeface="Century Gothic"/>
                <a:cs typeface="Century Gothic"/>
                <a:sym typeface="Century Gothic"/>
              </a:rPr>
              <a:t> </a:t>
            </a:r>
            <a:endParaRPr sz="1600">
              <a:solidFill>
                <a:srgbClr val="043185"/>
              </a:solidFill>
              <a:latin typeface="Century Gothic"/>
              <a:ea typeface="Century Gothic"/>
              <a:cs typeface="Century Gothic"/>
              <a:sym typeface="Century Gothic"/>
            </a:endParaRPr>
          </a:p>
          <a:p>
            <a:pPr marL="1371600" marR="0" lvl="0" indent="0" algn="l" rtl="0">
              <a:lnSpc>
                <a:spcPct val="100000"/>
              </a:lnSpc>
              <a:spcBef>
                <a:spcPts val="0"/>
              </a:spcBef>
              <a:spcAft>
                <a:spcPts val="0"/>
              </a:spcAft>
              <a:buNone/>
            </a:pPr>
            <a:endParaRPr sz="1600">
              <a:solidFill>
                <a:srgbClr val="043185"/>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endParaRPr sz="1800" b="0" i="0" u="none">
              <a:solidFill>
                <a:srgbClr val="000000"/>
              </a:solidFill>
              <a:latin typeface="Century Gothic"/>
              <a:ea typeface="Century Gothic"/>
              <a:cs typeface="Century Gothic"/>
              <a:sym typeface="Century Gothic"/>
            </a:endParaRPr>
          </a:p>
        </p:txBody>
      </p:sp>
      <p:pic>
        <p:nvPicPr>
          <p:cNvPr id="327" name="Google Shape;327;p56"/>
          <p:cNvPicPr preferRelativeResize="0"/>
          <p:nvPr/>
        </p:nvPicPr>
        <p:blipFill>
          <a:blip r:embed="rId4">
            <a:alphaModFix/>
          </a:blip>
          <a:stretch>
            <a:fillRect/>
          </a:stretch>
        </p:blipFill>
        <p:spPr>
          <a:xfrm>
            <a:off x="8580650" y="737637"/>
            <a:ext cx="2743200" cy="3076575"/>
          </a:xfrm>
          <a:prstGeom prst="rect">
            <a:avLst/>
          </a:prstGeom>
          <a:noFill/>
          <a:ln>
            <a:noFill/>
          </a:ln>
        </p:spPr>
      </p:pic>
      <p:pic>
        <p:nvPicPr>
          <p:cNvPr id="328" name="Google Shape;328;p5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580650" y="4105975"/>
            <a:ext cx="2788775" cy="2008800"/>
          </a:xfrm>
          <a:prstGeom prst="rect">
            <a:avLst/>
          </a:prstGeom>
          <a:noFill/>
          <a:ln>
            <a:noFill/>
          </a:ln>
        </p:spPr>
      </p:pic>
      <p:pic>
        <p:nvPicPr>
          <p:cNvPr id="329" name="Google Shape;329;p56"/>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239000" y="4283513"/>
            <a:ext cx="2441700" cy="1831275"/>
          </a:xfrm>
          <a:prstGeom prst="rect">
            <a:avLst/>
          </a:prstGeom>
          <a:noFill/>
          <a:ln>
            <a:noFill/>
          </a:ln>
        </p:spPr>
      </p:pic>
      <p:pic>
        <p:nvPicPr>
          <p:cNvPr id="330" name="Google Shape;330;p56"/>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3084850" y="4283513"/>
            <a:ext cx="1375606" cy="1831275"/>
          </a:xfrm>
          <a:prstGeom prst="rect">
            <a:avLst/>
          </a:prstGeom>
          <a:noFill/>
          <a:ln>
            <a:noFill/>
          </a:ln>
        </p:spPr>
      </p:pic>
      <p:pic>
        <p:nvPicPr>
          <p:cNvPr id="331" name="Google Shape;331;p56"/>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4864593" y="4283513"/>
            <a:ext cx="3192261" cy="18312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57"/>
          <p:cNvSpPr txBox="1">
            <a:spLocks noGrp="1"/>
          </p:cNvSpPr>
          <p:nvPr>
            <p:ph type="title"/>
          </p:nvPr>
        </p:nvSpPr>
        <p:spPr>
          <a:xfrm>
            <a:off x="5805" y="17417"/>
            <a:ext cx="12186000" cy="59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600"/>
              <a:t>Marine Mammal Health Monitoring and Analysis Platform </a:t>
            </a:r>
            <a:endParaRPr/>
          </a:p>
        </p:txBody>
      </p:sp>
      <p:sp>
        <p:nvSpPr>
          <p:cNvPr id="338" name="Google Shape;338;p57"/>
          <p:cNvSpPr txBox="1">
            <a:spLocks noGrp="1"/>
          </p:cNvSpPr>
          <p:nvPr>
            <p:ph type="body" idx="1"/>
          </p:nvPr>
        </p:nvSpPr>
        <p:spPr>
          <a:xfrm>
            <a:off x="92433" y="676150"/>
            <a:ext cx="9596400" cy="5257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2000" b="1">
                <a:solidFill>
                  <a:srgbClr val="053285"/>
                </a:solidFill>
                <a:latin typeface="Century Gothic"/>
                <a:ea typeface="Century Gothic"/>
                <a:cs typeface="Century Gothic"/>
                <a:sym typeface="Century Gothic"/>
              </a:rPr>
              <a:t>Health MAP vision: </a:t>
            </a:r>
            <a:endParaRPr sz="2000" b="1">
              <a:solidFill>
                <a:srgbClr val="053285"/>
              </a:solidFill>
              <a:latin typeface="Century Gothic"/>
              <a:ea typeface="Century Gothic"/>
              <a:cs typeface="Century Gothic"/>
              <a:sym typeface="Century Gothic"/>
            </a:endParaRPr>
          </a:p>
          <a:p>
            <a:pPr marL="457200" lvl="0" indent="0" algn="l" rtl="0">
              <a:spcBef>
                <a:spcPts val="360"/>
              </a:spcBef>
              <a:spcAft>
                <a:spcPts val="0"/>
              </a:spcAft>
              <a:buNone/>
            </a:pPr>
            <a:r>
              <a:rPr lang="en-US" sz="2000" b="1">
                <a:solidFill>
                  <a:srgbClr val="053285"/>
                </a:solidFill>
                <a:latin typeface="Century Gothic"/>
                <a:ea typeface="Century Gothic"/>
                <a:cs typeface="Century Gothic"/>
                <a:sym typeface="Century Gothic"/>
              </a:rPr>
              <a:t>For everyone to observe spatial and temporal interactions </a:t>
            </a:r>
            <a:endParaRPr sz="2000" b="1">
              <a:solidFill>
                <a:srgbClr val="053285"/>
              </a:solidFill>
              <a:latin typeface="Century Gothic"/>
              <a:ea typeface="Century Gothic"/>
              <a:cs typeface="Century Gothic"/>
              <a:sym typeface="Century Gothic"/>
            </a:endParaRPr>
          </a:p>
          <a:p>
            <a:pPr marL="457200" lvl="0" indent="0" algn="l" rtl="0">
              <a:spcBef>
                <a:spcPts val="360"/>
              </a:spcBef>
              <a:spcAft>
                <a:spcPts val="0"/>
              </a:spcAft>
              <a:buNone/>
            </a:pPr>
            <a:r>
              <a:rPr lang="en-US" sz="2000" b="1">
                <a:solidFill>
                  <a:srgbClr val="053285"/>
                </a:solidFill>
                <a:latin typeface="Century Gothic"/>
                <a:ea typeface="Century Gothic"/>
                <a:cs typeface="Century Gothic"/>
                <a:sym typeface="Century Gothic"/>
              </a:rPr>
              <a:t>among marine mammal health, ocean health, &amp; human activities</a:t>
            </a:r>
            <a:endParaRPr sz="2000" b="1">
              <a:solidFill>
                <a:srgbClr val="053285"/>
              </a:solidFill>
              <a:latin typeface="Century Gothic"/>
              <a:ea typeface="Century Gothic"/>
              <a:cs typeface="Century Gothic"/>
              <a:sym typeface="Century Gothic"/>
            </a:endParaRPr>
          </a:p>
          <a:p>
            <a:pPr marL="457200" lvl="0" indent="0" algn="l" rtl="0">
              <a:spcBef>
                <a:spcPts val="360"/>
              </a:spcBef>
              <a:spcAft>
                <a:spcPts val="0"/>
              </a:spcAft>
              <a:buNone/>
            </a:pPr>
            <a:endParaRPr sz="2000" b="1">
              <a:solidFill>
                <a:srgbClr val="053285"/>
              </a:solidFill>
              <a:latin typeface="Century Gothic"/>
              <a:ea typeface="Century Gothic"/>
              <a:cs typeface="Century Gothic"/>
              <a:sym typeface="Century Gothic"/>
            </a:endParaRPr>
          </a:p>
          <a:p>
            <a:pPr marL="0" lvl="0" indent="0" algn="l" rtl="0">
              <a:spcBef>
                <a:spcPts val="360"/>
              </a:spcBef>
              <a:spcAft>
                <a:spcPts val="0"/>
              </a:spcAft>
              <a:buNone/>
            </a:pPr>
            <a:r>
              <a:rPr lang="en-US" sz="2000" b="1">
                <a:solidFill>
                  <a:srgbClr val="053285"/>
                </a:solidFill>
                <a:latin typeface="Century Gothic"/>
                <a:ea typeface="Century Gothic"/>
                <a:cs typeface="Century Gothic"/>
                <a:sym typeface="Century Gothic"/>
              </a:rPr>
              <a:t>CY19 Activities and Accomplishments:</a:t>
            </a:r>
            <a:endParaRPr sz="2000" b="1">
              <a:solidFill>
                <a:srgbClr val="053285"/>
              </a:solidFill>
              <a:latin typeface="Century Gothic"/>
              <a:ea typeface="Century Gothic"/>
              <a:cs typeface="Century Gothic"/>
              <a:sym typeface="Century Gothic"/>
            </a:endParaRPr>
          </a:p>
          <a:p>
            <a:pPr marL="457200" lvl="0" indent="-355600" algn="l" rtl="0">
              <a:spcBef>
                <a:spcPts val="360"/>
              </a:spcBef>
              <a:spcAft>
                <a:spcPts val="0"/>
              </a:spcAft>
              <a:buClr>
                <a:srgbClr val="053285"/>
              </a:buClr>
              <a:buSzPts val="2000"/>
              <a:buFont typeface="Century Gothic"/>
              <a:buChar char="●"/>
            </a:pPr>
            <a:r>
              <a:rPr lang="en-US" sz="2000">
                <a:solidFill>
                  <a:srgbClr val="053285"/>
                </a:solidFill>
                <a:latin typeface="Century Gothic"/>
                <a:ea typeface="Century Gothic"/>
                <a:cs typeface="Century Gothic"/>
                <a:sym typeface="Century Gothic"/>
              </a:rPr>
              <a:t>Continued development of a prototype data platform in the Gulf of Mexico (Gulf MAP)</a:t>
            </a:r>
            <a:endParaRPr sz="2000">
              <a:solidFill>
                <a:srgbClr val="053285"/>
              </a:solidFill>
              <a:latin typeface="Century Gothic"/>
              <a:ea typeface="Century Gothic"/>
              <a:cs typeface="Century Gothic"/>
              <a:sym typeface="Century Gothic"/>
            </a:endParaRPr>
          </a:p>
          <a:p>
            <a:pPr marL="457200" lvl="0" indent="-355600" algn="l" rtl="0">
              <a:spcBef>
                <a:spcPts val="0"/>
              </a:spcBef>
              <a:spcAft>
                <a:spcPts val="0"/>
              </a:spcAft>
              <a:buClr>
                <a:srgbClr val="053285"/>
              </a:buClr>
              <a:buSzPts val="2000"/>
              <a:buFont typeface="Century Gothic"/>
              <a:buChar char="●"/>
            </a:pPr>
            <a:r>
              <a:rPr lang="en-US" sz="2000">
                <a:solidFill>
                  <a:srgbClr val="053285"/>
                </a:solidFill>
                <a:latin typeface="Century Gothic"/>
                <a:ea typeface="Century Gothic"/>
                <a:cs typeface="Century Gothic"/>
                <a:sym typeface="Century Gothic"/>
              </a:rPr>
              <a:t>Gulf Environmental Benefit Fund through NFWF</a:t>
            </a:r>
            <a:endParaRPr sz="2000">
              <a:solidFill>
                <a:srgbClr val="053285"/>
              </a:solidFill>
              <a:latin typeface="Century Gothic"/>
              <a:ea typeface="Century Gothic"/>
              <a:cs typeface="Century Gothic"/>
              <a:sym typeface="Century Gothic"/>
            </a:endParaRPr>
          </a:p>
          <a:p>
            <a:pPr marL="457200" lvl="0" indent="-355600" algn="l" rtl="0">
              <a:spcBef>
                <a:spcPts val="0"/>
              </a:spcBef>
              <a:spcAft>
                <a:spcPts val="0"/>
              </a:spcAft>
              <a:buClr>
                <a:srgbClr val="053285"/>
              </a:buClr>
              <a:buSzPts val="2000"/>
              <a:buFont typeface="Century Gothic"/>
              <a:buChar char="●"/>
            </a:pPr>
            <a:r>
              <a:rPr lang="en-US" sz="2000">
                <a:solidFill>
                  <a:srgbClr val="053285"/>
                </a:solidFill>
                <a:latin typeface="Century Gothic"/>
                <a:ea typeface="Century Gothic"/>
                <a:cs typeface="Century Gothic"/>
                <a:sym typeface="Century Gothic"/>
              </a:rPr>
              <a:t>Development and implementation of the standardized, basic and detailed health data fields</a:t>
            </a:r>
            <a:endParaRPr sz="2000">
              <a:solidFill>
                <a:srgbClr val="053285"/>
              </a:solidFill>
              <a:latin typeface="Century Gothic"/>
              <a:ea typeface="Century Gothic"/>
              <a:cs typeface="Century Gothic"/>
              <a:sym typeface="Century Gothic"/>
            </a:endParaRPr>
          </a:p>
          <a:p>
            <a:pPr marL="457200" lvl="0" indent="-355600" algn="l" rtl="0">
              <a:spcBef>
                <a:spcPts val="0"/>
              </a:spcBef>
              <a:spcAft>
                <a:spcPts val="0"/>
              </a:spcAft>
              <a:buClr>
                <a:srgbClr val="053285"/>
              </a:buClr>
              <a:buSzPts val="2000"/>
              <a:buFont typeface="Century Gothic"/>
              <a:buChar char="●"/>
            </a:pPr>
            <a:r>
              <a:rPr lang="en-US" sz="2000">
                <a:solidFill>
                  <a:srgbClr val="053285"/>
                </a:solidFill>
                <a:latin typeface="Century Gothic"/>
                <a:ea typeface="Century Gothic"/>
                <a:cs typeface="Century Gothic"/>
                <a:sym typeface="Century Gothic"/>
              </a:rPr>
              <a:t>Planning for further development of Health MAP capabilities in the Gulf through the CETACEAN* project as part of Restoration under the Open Ocean Trustee Implementation Group </a:t>
            </a:r>
            <a:endParaRPr sz="2000" b="1">
              <a:solidFill>
                <a:srgbClr val="053285"/>
              </a:solidFill>
              <a:latin typeface="Century Gothic"/>
              <a:ea typeface="Century Gothic"/>
              <a:cs typeface="Century Gothic"/>
              <a:sym typeface="Century Gothic"/>
            </a:endParaRPr>
          </a:p>
          <a:p>
            <a:pPr marL="457200" lvl="0" indent="0" algn="l" rtl="0">
              <a:spcBef>
                <a:spcPts val="360"/>
              </a:spcBef>
              <a:spcAft>
                <a:spcPts val="0"/>
              </a:spcAft>
              <a:buNone/>
            </a:pPr>
            <a:endParaRPr sz="1000">
              <a:solidFill>
                <a:srgbClr val="053285"/>
              </a:solidFill>
              <a:latin typeface="Century Gothic"/>
              <a:ea typeface="Century Gothic"/>
              <a:cs typeface="Century Gothic"/>
              <a:sym typeface="Century Gothic"/>
            </a:endParaRPr>
          </a:p>
          <a:p>
            <a:pPr marL="0" lvl="0" indent="0" algn="l" rtl="0">
              <a:spcBef>
                <a:spcPts val="360"/>
              </a:spcBef>
              <a:spcAft>
                <a:spcPts val="0"/>
              </a:spcAft>
              <a:buNone/>
            </a:pPr>
            <a:r>
              <a:rPr lang="en-US" sz="2000" b="1">
                <a:solidFill>
                  <a:srgbClr val="053285"/>
                </a:solidFill>
                <a:latin typeface="Century Gothic"/>
                <a:ea typeface="Century Gothic"/>
                <a:cs typeface="Century Gothic"/>
                <a:sym typeface="Century Gothic"/>
              </a:rPr>
              <a:t>Partners:</a:t>
            </a:r>
            <a:br>
              <a:rPr lang="en-US" sz="2000">
                <a:latin typeface="Century Gothic"/>
                <a:ea typeface="Century Gothic"/>
                <a:cs typeface="Century Gothic"/>
                <a:sym typeface="Century Gothic"/>
              </a:rPr>
            </a:br>
            <a:endParaRPr sz="2000">
              <a:latin typeface="Century Gothic"/>
              <a:ea typeface="Century Gothic"/>
              <a:cs typeface="Century Gothic"/>
              <a:sym typeface="Century Gothic"/>
            </a:endParaRPr>
          </a:p>
        </p:txBody>
      </p:sp>
      <p:sp>
        <p:nvSpPr>
          <p:cNvPr id="339" name="Google Shape;339;p57"/>
          <p:cNvSpPr txBox="1">
            <a:spLocks noGrp="1"/>
          </p:cNvSpPr>
          <p:nvPr>
            <p:ph type="sldNum" idx="12"/>
          </p:nvPr>
        </p:nvSpPr>
        <p:spPr>
          <a:xfrm>
            <a:off x="609600" y="635635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a:t>
            </a:fld>
            <a:endParaRPr/>
          </a:p>
        </p:txBody>
      </p:sp>
      <p:pic>
        <p:nvPicPr>
          <p:cNvPr id="340" name="Google Shape;340;p57"/>
          <p:cNvPicPr preferRelativeResize="0"/>
          <p:nvPr/>
        </p:nvPicPr>
        <p:blipFill>
          <a:blip r:embed="rId3">
            <a:alphaModFix/>
          </a:blip>
          <a:stretch>
            <a:fillRect/>
          </a:stretch>
        </p:blipFill>
        <p:spPr>
          <a:xfrm>
            <a:off x="8946425" y="632400"/>
            <a:ext cx="2762250" cy="1381125"/>
          </a:xfrm>
          <a:prstGeom prst="rect">
            <a:avLst/>
          </a:prstGeom>
          <a:noFill/>
          <a:ln>
            <a:noFill/>
          </a:ln>
        </p:spPr>
      </p:pic>
      <p:pic>
        <p:nvPicPr>
          <p:cNvPr id="341" name="Google Shape;341;p57"/>
          <p:cNvPicPr preferRelativeResize="0"/>
          <p:nvPr/>
        </p:nvPicPr>
        <p:blipFill>
          <a:blip r:embed="rId4">
            <a:alphaModFix/>
          </a:blip>
          <a:stretch>
            <a:fillRect/>
          </a:stretch>
        </p:blipFill>
        <p:spPr>
          <a:xfrm>
            <a:off x="9688825" y="2036325"/>
            <a:ext cx="2286000" cy="2537460"/>
          </a:xfrm>
          <a:prstGeom prst="rect">
            <a:avLst/>
          </a:prstGeom>
          <a:noFill/>
          <a:ln>
            <a:noFill/>
          </a:ln>
        </p:spPr>
      </p:pic>
      <p:sp>
        <p:nvSpPr>
          <p:cNvPr id="342" name="Google Shape;342;p57"/>
          <p:cNvSpPr txBox="1"/>
          <p:nvPr/>
        </p:nvSpPr>
        <p:spPr>
          <a:xfrm>
            <a:off x="5646800" y="5847475"/>
            <a:ext cx="5494200" cy="81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b="1">
                <a:solidFill>
                  <a:srgbClr val="043185"/>
                </a:solidFill>
                <a:latin typeface="Century Gothic"/>
                <a:ea typeface="Century Gothic"/>
                <a:cs typeface="Century Gothic"/>
                <a:sym typeface="Century Gothic"/>
              </a:rPr>
              <a:t>Updates available:</a:t>
            </a:r>
            <a:r>
              <a:rPr lang="en-US" b="1">
                <a:solidFill>
                  <a:srgbClr val="043185"/>
                </a:solidFill>
                <a:uFill>
                  <a:noFill/>
                </a:uFill>
                <a:latin typeface="Century Gothic"/>
                <a:ea typeface="Century Gothic"/>
                <a:cs typeface="Century Gothic"/>
                <a:sym typeface="Century Gothic"/>
                <a:hlinkClick r:id="rId5"/>
              </a:rPr>
              <a:t> </a:t>
            </a:r>
            <a:r>
              <a:rPr lang="en-US" sz="1100" u="sng">
                <a:solidFill>
                  <a:schemeClr val="hlink"/>
                </a:solidFill>
                <a:latin typeface="Century Gothic"/>
                <a:ea typeface="Century Gothic"/>
                <a:cs typeface="Century Gothic"/>
                <a:sym typeface="Century Gothic"/>
                <a:hlinkClick r:id="rId5"/>
              </a:rPr>
              <a:t>https://www.mmc.gov/priority-topics/marine-mammal-health-and-strandings/</a:t>
            </a:r>
            <a:endParaRPr sz="1100" u="sng">
              <a:solidFill>
                <a:schemeClr val="hlink"/>
              </a:solidFill>
              <a:latin typeface="Century Gothic"/>
              <a:ea typeface="Century Gothic"/>
              <a:cs typeface="Century Gothic"/>
              <a:sym typeface="Century Gothic"/>
              <a:hlinkClick r:id="rId5"/>
            </a:endParaRPr>
          </a:p>
        </p:txBody>
      </p:sp>
      <p:pic>
        <p:nvPicPr>
          <p:cNvPr id="343" name="Google Shape;343;p57"/>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1272200" y="5223075"/>
            <a:ext cx="4122729" cy="1381125"/>
          </a:xfrm>
          <a:prstGeom prst="rect">
            <a:avLst/>
          </a:prstGeom>
          <a:noFill/>
          <a:ln>
            <a:noFill/>
          </a:ln>
        </p:spPr>
      </p:pic>
      <p:sp>
        <p:nvSpPr>
          <p:cNvPr id="344" name="Google Shape;344;p57"/>
          <p:cNvSpPr txBox="1"/>
          <p:nvPr/>
        </p:nvSpPr>
        <p:spPr>
          <a:xfrm>
            <a:off x="6363625" y="4783375"/>
            <a:ext cx="2664300" cy="1064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300">
                <a:solidFill>
                  <a:schemeClr val="dk1"/>
                </a:solidFill>
                <a:latin typeface="Century Gothic"/>
                <a:ea typeface="Century Gothic"/>
                <a:cs typeface="Century Gothic"/>
                <a:sym typeface="Century Gothic"/>
              </a:rPr>
              <a:t>*CETACEAN: “Compilation of Environmental, Threats, and Animal data for CEtacean population health ANalyses.”</a:t>
            </a:r>
            <a:endParaRPr sz="1300">
              <a:solidFill>
                <a:schemeClr val="dk1"/>
              </a:solidFill>
              <a:latin typeface="Century Gothic"/>
              <a:ea typeface="Century Gothic"/>
              <a:cs typeface="Century Gothic"/>
              <a:sym typeface="Century Gothic"/>
            </a:endParaRPr>
          </a:p>
          <a:p>
            <a:pPr marL="0" lvl="0" indent="0" algn="l" rtl="0">
              <a:spcBef>
                <a:spcPts val="100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Google Shape;349;p5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029824" y="1560789"/>
            <a:ext cx="2878026" cy="1848236"/>
          </a:xfrm>
          <a:prstGeom prst="rect">
            <a:avLst/>
          </a:prstGeom>
          <a:noFill/>
          <a:ln>
            <a:noFill/>
          </a:ln>
        </p:spPr>
      </p:pic>
      <p:sp>
        <p:nvSpPr>
          <p:cNvPr id="350" name="Google Shape;350;p58"/>
          <p:cNvSpPr txBox="1"/>
          <p:nvPr/>
        </p:nvSpPr>
        <p:spPr>
          <a:xfrm>
            <a:off x="314925" y="1379405"/>
            <a:ext cx="7219800" cy="1631100"/>
          </a:xfrm>
          <a:prstGeom prst="rect">
            <a:avLst/>
          </a:prstGeom>
          <a:noFill/>
          <a:ln>
            <a:noFill/>
          </a:ln>
        </p:spPr>
        <p:txBody>
          <a:bodyPr spcFirstLastPara="1" wrap="square" lIns="91425" tIns="45700" rIns="91425" bIns="45700" anchor="t" anchorCtr="0">
            <a:noAutofit/>
          </a:bodyPr>
          <a:lstStyle/>
          <a:p>
            <a:pPr marL="457200" marR="0" lvl="0" indent="0" algn="l" rtl="0">
              <a:spcBef>
                <a:spcPts val="0"/>
              </a:spcBef>
              <a:spcAft>
                <a:spcPts val="0"/>
              </a:spcAft>
              <a:buNone/>
            </a:pPr>
            <a:endParaRPr sz="1000">
              <a:solidFill>
                <a:schemeClr val="dk1"/>
              </a:solidFill>
            </a:endParaRPr>
          </a:p>
          <a:p>
            <a:pPr marL="457200" marR="0" lvl="0" indent="0" algn="l" rtl="0">
              <a:spcBef>
                <a:spcPts val="0"/>
              </a:spcBef>
              <a:spcAft>
                <a:spcPts val="0"/>
              </a:spcAft>
              <a:buNone/>
            </a:pPr>
            <a:r>
              <a:rPr lang="en-US" sz="1800">
                <a:solidFill>
                  <a:schemeClr val="dk1"/>
                </a:solidFill>
              </a:rPr>
              <a:t> </a:t>
            </a:r>
            <a:r>
              <a:rPr lang="en-US" sz="1800" b="1">
                <a:solidFill>
                  <a:schemeClr val="dk1"/>
                </a:solidFill>
              </a:rPr>
              <a:t> Located in Duck, NC</a:t>
            </a:r>
            <a:endParaRPr sz="1800" b="1">
              <a:solidFill>
                <a:schemeClr val="dk1"/>
              </a:solidFill>
            </a:endParaRPr>
          </a:p>
          <a:p>
            <a:pPr marL="0" marR="0" lvl="0" indent="0" algn="l" rtl="0">
              <a:spcBef>
                <a:spcPts val="0"/>
              </a:spcBef>
              <a:spcAft>
                <a:spcPts val="0"/>
              </a:spcAft>
              <a:buNone/>
            </a:pPr>
            <a:endParaRPr sz="2200">
              <a:solidFill>
                <a:schemeClr val="dk1"/>
              </a:solidFil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Long-term met-ocean data</a:t>
            </a:r>
            <a:endParaRPr sz="1800">
              <a:solidFill>
                <a:schemeClr val="dk1"/>
              </a:solidFill>
              <a:latin typeface="Arial"/>
              <a:ea typeface="Arial"/>
              <a:cs typeface="Arial"/>
              <a:sym typeface="Arial"/>
            </a:endParaRPr>
          </a:p>
          <a:p>
            <a:pPr marL="742950" marR="0" lvl="1" indent="-285750" algn="l" rtl="0">
              <a:spcBef>
                <a:spcPts val="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40 year continuous record</a:t>
            </a:r>
            <a:endParaRPr/>
          </a:p>
          <a:p>
            <a:pPr marL="742950" marR="0" lvl="1" indent="-285750" algn="l" rtl="0">
              <a:spcBef>
                <a:spcPts val="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Winds, waves, currents, and more on North Carolina Outer Banks</a:t>
            </a:r>
            <a:endParaRPr/>
          </a:p>
          <a:p>
            <a:pPr marL="742950" marR="0" lvl="1" indent="-285750" algn="l" rtl="0">
              <a:spcBef>
                <a:spcPts val="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Wave measurements from shoreline to shelf break</a:t>
            </a:r>
            <a:endParaRPr sz="1600" b="0" i="0" u="none" strike="noStrike" cap="none">
              <a:solidFill>
                <a:schemeClr val="dk1"/>
              </a:solidFill>
              <a:latin typeface="Arial"/>
              <a:ea typeface="Arial"/>
              <a:cs typeface="Arial"/>
              <a:sym typeface="Arial"/>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351" name="Google Shape;351;p58"/>
          <p:cNvGrpSpPr/>
          <p:nvPr/>
        </p:nvGrpSpPr>
        <p:grpSpPr>
          <a:xfrm>
            <a:off x="6023725" y="3480363"/>
            <a:ext cx="4309821" cy="1611572"/>
            <a:chOff x="3449158" y="1371600"/>
            <a:chExt cx="5219596" cy="1951765"/>
          </a:xfrm>
        </p:grpSpPr>
        <p:pic>
          <p:nvPicPr>
            <p:cNvPr id="352" name="Google Shape;352;p58" descr="CRAB"/>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449158" y="1418334"/>
              <a:ext cx="2617113" cy="1740452"/>
            </a:xfrm>
            <a:prstGeom prst="rect">
              <a:avLst/>
            </a:prstGeom>
            <a:noFill/>
            <a:ln w="12700" cap="flat" cmpd="sng">
              <a:solidFill>
                <a:schemeClr val="dk1"/>
              </a:solidFill>
              <a:prstDash val="solid"/>
              <a:miter lim="800000"/>
              <a:headEnd type="none" w="sm" len="sm"/>
              <a:tailEnd type="none" w="sm" len="sm"/>
            </a:ln>
          </p:spPr>
        </p:pic>
        <p:pic>
          <p:nvPicPr>
            <p:cNvPr id="353" name="Google Shape;353;p5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142942" y="1371600"/>
              <a:ext cx="2525812" cy="1951765"/>
            </a:xfrm>
            <a:prstGeom prst="rect">
              <a:avLst/>
            </a:prstGeom>
            <a:noFill/>
            <a:ln>
              <a:noFill/>
            </a:ln>
          </p:spPr>
        </p:pic>
      </p:grpSp>
      <p:sp>
        <p:nvSpPr>
          <p:cNvPr id="354" name="Google Shape;354;p58"/>
          <p:cNvSpPr txBox="1"/>
          <p:nvPr/>
        </p:nvSpPr>
        <p:spPr>
          <a:xfrm>
            <a:off x="406400" y="3304056"/>
            <a:ext cx="5186700" cy="2154300"/>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Long-term nearshore morphology data</a:t>
            </a:r>
            <a:endParaRPr sz="1800">
              <a:solidFill>
                <a:schemeClr val="dk1"/>
              </a:solidFill>
              <a:latin typeface="Arial"/>
              <a:ea typeface="Arial"/>
              <a:cs typeface="Arial"/>
              <a:sym typeface="Arial"/>
            </a:endParaRPr>
          </a:p>
          <a:p>
            <a:pPr marL="742950" marR="0" lvl="1" indent="-285750" algn="l" rtl="0">
              <a:spcBef>
                <a:spcPts val="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40 year continuous record</a:t>
            </a:r>
            <a:endParaRPr/>
          </a:p>
          <a:p>
            <a:pPr marL="742950" marR="0" lvl="1" indent="-285750" algn="l" rtl="0">
              <a:spcBef>
                <a:spcPts val="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Topo-bathy surveys collected with amphibious vehicles</a:t>
            </a:r>
            <a:endParaRPr/>
          </a:p>
          <a:p>
            <a:pPr marL="742950" marR="0" lvl="1" indent="-285750" algn="l" rtl="0">
              <a:spcBef>
                <a:spcPts val="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1 km of shoreline surveyed ~monthly to 12+ m depth</a:t>
            </a:r>
            <a:endParaRPr sz="1800">
              <a:solidFill>
                <a:schemeClr val="dk1"/>
              </a:solidFill>
              <a:latin typeface="Arial"/>
              <a:ea typeface="Arial"/>
              <a:cs typeface="Arial"/>
              <a:sym typeface="Arial"/>
            </a:endParaRPr>
          </a:p>
        </p:txBody>
      </p:sp>
      <p:sp>
        <p:nvSpPr>
          <p:cNvPr id="355" name="Google Shape;355;p58"/>
          <p:cNvSpPr txBox="1"/>
          <p:nvPr/>
        </p:nvSpPr>
        <p:spPr>
          <a:xfrm>
            <a:off x="406399" y="4892330"/>
            <a:ext cx="7218000" cy="1631100"/>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Remote sensing</a:t>
            </a:r>
            <a:endParaRPr sz="1800">
              <a:solidFill>
                <a:schemeClr val="dk1"/>
              </a:solidFill>
              <a:latin typeface="Arial"/>
              <a:ea typeface="Arial"/>
              <a:cs typeface="Arial"/>
              <a:sym typeface="Arial"/>
            </a:endParaRPr>
          </a:p>
          <a:p>
            <a:pPr marL="742950" marR="0" lvl="1" indent="-285750" algn="l" rtl="0">
              <a:spcBef>
                <a:spcPts val="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High-resolution 3D sensing of the surf-zone and beach response using lidar and video</a:t>
            </a:r>
            <a:endParaRPr/>
          </a:p>
          <a:p>
            <a:pPr marL="742950" marR="0" lvl="1" indent="-285750" algn="l" rtl="0">
              <a:spcBef>
                <a:spcPts val="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Near-realtime, continuous lidar observations of waves and coastal inundation (wave runup)</a:t>
            </a:r>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56" name="Google Shape;356;p58"/>
          <p:cNvSpPr txBox="1"/>
          <p:nvPr/>
        </p:nvSpPr>
        <p:spPr>
          <a:xfrm>
            <a:off x="406400" y="387614"/>
            <a:ext cx="11379300" cy="954000"/>
          </a:xfrm>
          <a:prstGeom prst="rect">
            <a:avLst/>
          </a:prstGeom>
          <a:solidFill>
            <a:srgbClr val="0070C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chemeClr val="dk2"/>
                </a:solidFill>
                <a:latin typeface="Calibri"/>
                <a:ea typeface="Calibri"/>
                <a:cs typeface="Calibri"/>
                <a:sym typeface="Calibri"/>
              </a:rPr>
              <a:t>USACE Field Research Facility</a:t>
            </a:r>
            <a:endParaRPr/>
          </a:p>
          <a:p>
            <a:pPr marL="0" marR="0" lvl="0" indent="0" algn="ctr" rtl="0">
              <a:spcBef>
                <a:spcPts val="0"/>
              </a:spcBef>
              <a:spcAft>
                <a:spcPts val="0"/>
              </a:spcAft>
              <a:buNone/>
            </a:pPr>
            <a:r>
              <a:rPr lang="en-US" sz="2800" b="1">
                <a:solidFill>
                  <a:schemeClr val="dk2"/>
                </a:solidFill>
                <a:latin typeface="Calibri"/>
                <a:ea typeface="Calibri"/>
                <a:cs typeface="Calibri"/>
                <a:sym typeface="Calibri"/>
              </a:rPr>
              <a:t>Continuous Coastal Monitoring</a:t>
            </a:r>
            <a:endParaRPr sz="2800" b="1">
              <a:solidFill>
                <a:schemeClr val="dk2"/>
              </a:solidFill>
              <a:latin typeface="Calibri"/>
              <a:ea typeface="Calibri"/>
              <a:cs typeface="Calibri"/>
              <a:sym typeface="Calibri"/>
            </a:endParaRPr>
          </a:p>
        </p:txBody>
      </p:sp>
      <p:pic>
        <p:nvPicPr>
          <p:cNvPr id="357" name="Google Shape;357;p58"/>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14884" y="467905"/>
            <a:ext cx="1073884" cy="822960"/>
          </a:xfrm>
          <a:prstGeom prst="rect">
            <a:avLst/>
          </a:prstGeom>
          <a:noFill/>
          <a:ln>
            <a:noFill/>
          </a:ln>
        </p:spPr>
      </p:pic>
      <p:pic>
        <p:nvPicPr>
          <p:cNvPr id="358" name="Google Shape;358;p58" descr="Image result for ERDC logo"/>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10535218" y="407301"/>
            <a:ext cx="944168" cy="944168"/>
          </a:xfrm>
          <a:prstGeom prst="rect">
            <a:avLst/>
          </a:prstGeom>
          <a:noFill/>
          <a:ln>
            <a:noFill/>
          </a:ln>
        </p:spPr>
      </p:pic>
      <p:pic>
        <p:nvPicPr>
          <p:cNvPr id="359" name="Google Shape;359;p58"/>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rot="5400000">
            <a:off x="8136185" y="4834998"/>
            <a:ext cx="1215717" cy="1777325"/>
          </a:xfrm>
          <a:prstGeom prst="rect">
            <a:avLst/>
          </a:prstGeom>
          <a:noFill/>
          <a:ln>
            <a:noFill/>
          </a:ln>
        </p:spPr>
      </p:pic>
      <p:pic>
        <p:nvPicPr>
          <p:cNvPr id="360" name="Google Shape;360;p58"/>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9697070" y="5215662"/>
            <a:ext cx="1386070" cy="1015995"/>
          </a:xfrm>
          <a:prstGeom prst="rect">
            <a:avLst/>
          </a:prstGeom>
          <a:noFill/>
          <a:ln>
            <a:noFill/>
          </a:ln>
        </p:spPr>
      </p:pic>
      <p:pic>
        <p:nvPicPr>
          <p:cNvPr id="361" name="Google Shape;361;p58"/>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3809295" y="1379390"/>
            <a:ext cx="3200400" cy="12807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59"/>
          <p:cNvSpPr txBox="1">
            <a:spLocks noGrp="1"/>
          </p:cNvSpPr>
          <p:nvPr>
            <p:ph type="title"/>
          </p:nvPr>
        </p:nvSpPr>
        <p:spPr>
          <a:xfrm>
            <a:off x="6349" y="17462"/>
            <a:ext cx="12185700" cy="59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200"/>
              <a:t>DOE - Powering the Blue Economy: Ocean Observing Prize </a:t>
            </a:r>
            <a:endParaRPr sz="3200"/>
          </a:p>
        </p:txBody>
      </p:sp>
      <p:sp>
        <p:nvSpPr>
          <p:cNvPr id="368" name="Google Shape;368;p59"/>
          <p:cNvSpPr txBox="1"/>
          <p:nvPr/>
        </p:nvSpPr>
        <p:spPr>
          <a:xfrm>
            <a:off x="460325" y="1146700"/>
            <a:ext cx="5017500" cy="84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000"/>
          </a:p>
        </p:txBody>
      </p:sp>
      <p:pic>
        <p:nvPicPr>
          <p:cNvPr id="369" name="Google Shape;369;p5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11675" y="704275"/>
            <a:ext cx="4114799" cy="2314575"/>
          </a:xfrm>
          <a:prstGeom prst="rect">
            <a:avLst/>
          </a:prstGeom>
          <a:noFill/>
          <a:ln>
            <a:noFill/>
          </a:ln>
        </p:spPr>
      </p:pic>
      <p:sp>
        <p:nvSpPr>
          <p:cNvPr id="370" name="Google Shape;370;p59"/>
          <p:cNvSpPr txBox="1"/>
          <p:nvPr/>
        </p:nvSpPr>
        <p:spPr>
          <a:xfrm>
            <a:off x="55175" y="3113475"/>
            <a:ext cx="5660100" cy="36534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Clr>
                <a:schemeClr val="dk2"/>
              </a:buClr>
              <a:buSzPts val="2000"/>
              <a:buFont typeface="Century Gothic"/>
              <a:buChar char="●"/>
            </a:pPr>
            <a:r>
              <a:rPr lang="en-US" sz="2000" b="1">
                <a:solidFill>
                  <a:schemeClr val="dk2"/>
                </a:solidFill>
                <a:latin typeface="Century Gothic"/>
                <a:ea typeface="Century Gothic"/>
                <a:cs typeface="Century Gothic"/>
                <a:sym typeface="Century Gothic"/>
              </a:rPr>
              <a:t>$3 million prize competition</a:t>
            </a:r>
            <a:r>
              <a:rPr lang="en-US" sz="2000">
                <a:solidFill>
                  <a:schemeClr val="dk2"/>
                </a:solidFill>
                <a:latin typeface="Century Gothic"/>
                <a:ea typeface="Century Gothic"/>
                <a:cs typeface="Century Gothic"/>
                <a:sym typeface="Century Gothic"/>
              </a:rPr>
              <a:t> to generate innovation in marine energy-powered ocean observing platforms.</a:t>
            </a:r>
            <a:endParaRPr sz="2000">
              <a:solidFill>
                <a:schemeClr val="dk2"/>
              </a:solidFill>
              <a:latin typeface="Century Gothic"/>
              <a:ea typeface="Century Gothic"/>
              <a:cs typeface="Century Gothic"/>
              <a:sym typeface="Century Gothic"/>
            </a:endParaRPr>
          </a:p>
          <a:p>
            <a:pPr marL="457200" lvl="0" indent="0" algn="l" rtl="0">
              <a:spcBef>
                <a:spcPts val="0"/>
              </a:spcBef>
              <a:spcAft>
                <a:spcPts val="0"/>
              </a:spcAft>
              <a:buNone/>
            </a:pPr>
            <a:endParaRPr sz="800">
              <a:solidFill>
                <a:schemeClr val="dk2"/>
              </a:solidFill>
              <a:latin typeface="Century Gothic"/>
              <a:ea typeface="Century Gothic"/>
              <a:cs typeface="Century Gothic"/>
              <a:sym typeface="Century Gothic"/>
            </a:endParaRPr>
          </a:p>
          <a:p>
            <a:pPr marL="457200" lvl="0" indent="-355600" algn="l" rtl="0">
              <a:spcBef>
                <a:spcPts val="0"/>
              </a:spcBef>
              <a:spcAft>
                <a:spcPts val="0"/>
              </a:spcAft>
              <a:buClr>
                <a:schemeClr val="dk2"/>
              </a:buClr>
              <a:buSzPts val="2000"/>
              <a:buFont typeface="Century Gothic"/>
              <a:buChar char="●"/>
            </a:pPr>
            <a:r>
              <a:rPr lang="en-US" sz="2000">
                <a:solidFill>
                  <a:schemeClr val="dk2"/>
                </a:solidFill>
                <a:latin typeface="Century Gothic"/>
                <a:ea typeface="Century Gothic"/>
                <a:cs typeface="Century Gothic"/>
                <a:sym typeface="Century Gothic"/>
              </a:rPr>
              <a:t>Announced in </a:t>
            </a:r>
            <a:r>
              <a:rPr lang="en-US" sz="2000" b="1">
                <a:solidFill>
                  <a:schemeClr val="dk2"/>
                </a:solidFill>
                <a:latin typeface="Century Gothic"/>
                <a:ea typeface="Century Gothic"/>
                <a:cs typeface="Century Gothic"/>
                <a:sym typeface="Century Gothic"/>
              </a:rPr>
              <a:t>September 2019</a:t>
            </a:r>
            <a:endParaRPr sz="2000" b="1">
              <a:solidFill>
                <a:schemeClr val="dk2"/>
              </a:solidFill>
              <a:latin typeface="Century Gothic"/>
              <a:ea typeface="Century Gothic"/>
              <a:cs typeface="Century Gothic"/>
              <a:sym typeface="Century Gothic"/>
            </a:endParaRPr>
          </a:p>
          <a:p>
            <a:pPr marL="457200" lvl="0" indent="0" algn="l" rtl="0">
              <a:spcBef>
                <a:spcPts val="0"/>
              </a:spcBef>
              <a:spcAft>
                <a:spcPts val="0"/>
              </a:spcAft>
              <a:buNone/>
            </a:pPr>
            <a:endParaRPr sz="800" b="1">
              <a:solidFill>
                <a:schemeClr val="dk2"/>
              </a:solidFill>
              <a:latin typeface="Century Gothic"/>
              <a:ea typeface="Century Gothic"/>
              <a:cs typeface="Century Gothic"/>
              <a:sym typeface="Century Gothic"/>
            </a:endParaRPr>
          </a:p>
          <a:p>
            <a:pPr marL="457200" lvl="0" indent="-342900" algn="l" rtl="0">
              <a:spcBef>
                <a:spcPts val="0"/>
              </a:spcBef>
              <a:spcAft>
                <a:spcPts val="0"/>
              </a:spcAft>
              <a:buClr>
                <a:schemeClr val="dk2"/>
              </a:buClr>
              <a:buSzPts val="1800"/>
              <a:buFont typeface="Century Gothic"/>
              <a:buChar char="●"/>
            </a:pPr>
            <a:r>
              <a:rPr lang="en-US" sz="1800" b="1">
                <a:solidFill>
                  <a:schemeClr val="dk2"/>
                </a:solidFill>
                <a:latin typeface="Century Gothic"/>
                <a:ea typeface="Century Gothic"/>
                <a:cs typeface="Century Gothic"/>
                <a:sym typeface="Century Gothic"/>
              </a:rPr>
              <a:t>Important Dates</a:t>
            </a:r>
            <a:endParaRPr sz="1800" b="1">
              <a:solidFill>
                <a:schemeClr val="dk2"/>
              </a:solidFill>
              <a:latin typeface="Century Gothic"/>
              <a:ea typeface="Century Gothic"/>
              <a:cs typeface="Century Gothic"/>
              <a:sym typeface="Century Gothic"/>
            </a:endParaRPr>
          </a:p>
          <a:p>
            <a:pPr marL="914400" lvl="1" indent="-317500" algn="l" rtl="0">
              <a:spcBef>
                <a:spcPts val="0"/>
              </a:spcBef>
              <a:spcAft>
                <a:spcPts val="0"/>
              </a:spcAft>
              <a:buClr>
                <a:schemeClr val="dk2"/>
              </a:buClr>
              <a:buSzPts val="1400"/>
              <a:buFont typeface="Century Gothic"/>
              <a:buChar char="○"/>
            </a:pPr>
            <a:r>
              <a:rPr lang="en-US">
                <a:solidFill>
                  <a:schemeClr val="dk2"/>
                </a:solidFill>
                <a:latin typeface="Century Gothic"/>
                <a:ea typeface="Century Gothic"/>
                <a:cs typeface="Century Gothic"/>
                <a:sym typeface="Century Gothic"/>
              </a:rPr>
              <a:t>DISCOVER Stage Open: November 14, 2019</a:t>
            </a:r>
            <a:endParaRPr>
              <a:solidFill>
                <a:schemeClr val="dk2"/>
              </a:solidFill>
              <a:latin typeface="Century Gothic"/>
              <a:ea typeface="Century Gothic"/>
              <a:cs typeface="Century Gothic"/>
              <a:sym typeface="Century Gothic"/>
            </a:endParaRPr>
          </a:p>
          <a:p>
            <a:pPr marL="914400" lvl="1" indent="-317500" algn="l" rtl="0">
              <a:spcBef>
                <a:spcPts val="0"/>
              </a:spcBef>
              <a:spcAft>
                <a:spcPts val="0"/>
              </a:spcAft>
              <a:buClr>
                <a:schemeClr val="dk2"/>
              </a:buClr>
              <a:buSzPts val="1400"/>
              <a:buFont typeface="Century Gothic"/>
              <a:buChar char="○"/>
            </a:pPr>
            <a:r>
              <a:rPr lang="en-US">
                <a:solidFill>
                  <a:schemeClr val="dk2"/>
                </a:solidFill>
                <a:latin typeface="Century Gothic"/>
                <a:ea typeface="Century Gothic"/>
                <a:cs typeface="Century Gothic"/>
                <a:sym typeface="Century Gothic"/>
              </a:rPr>
              <a:t>DISCOVER Submission Close: February 12, 2020</a:t>
            </a:r>
            <a:endParaRPr>
              <a:solidFill>
                <a:schemeClr val="dk2"/>
              </a:solidFill>
              <a:latin typeface="Century Gothic"/>
              <a:ea typeface="Century Gothic"/>
              <a:cs typeface="Century Gothic"/>
              <a:sym typeface="Century Gothic"/>
            </a:endParaRPr>
          </a:p>
          <a:p>
            <a:pPr marL="914400" lvl="1" indent="-317500" algn="l" rtl="0">
              <a:spcBef>
                <a:spcPts val="0"/>
              </a:spcBef>
              <a:spcAft>
                <a:spcPts val="0"/>
              </a:spcAft>
              <a:buClr>
                <a:schemeClr val="dk2"/>
              </a:buClr>
              <a:buSzPts val="1400"/>
              <a:buFont typeface="Century Gothic"/>
              <a:buChar char="○"/>
            </a:pPr>
            <a:r>
              <a:rPr lang="en-US">
                <a:solidFill>
                  <a:schemeClr val="dk2"/>
                </a:solidFill>
                <a:latin typeface="Century Gothic"/>
                <a:ea typeface="Century Gothic"/>
                <a:cs typeface="Century Gothic"/>
                <a:sym typeface="Century Gothic"/>
              </a:rPr>
              <a:t>Judging and Review Complete: Anticipated March 5, 2020</a:t>
            </a:r>
            <a:endParaRPr>
              <a:solidFill>
                <a:schemeClr val="dk2"/>
              </a:solidFill>
              <a:latin typeface="Century Gothic"/>
              <a:ea typeface="Century Gothic"/>
              <a:cs typeface="Century Gothic"/>
              <a:sym typeface="Century Gothic"/>
            </a:endParaRPr>
          </a:p>
          <a:p>
            <a:pPr marL="914400" lvl="1" indent="-317500" algn="l" rtl="0">
              <a:spcBef>
                <a:spcPts val="0"/>
              </a:spcBef>
              <a:spcAft>
                <a:spcPts val="0"/>
              </a:spcAft>
              <a:buClr>
                <a:schemeClr val="dk2"/>
              </a:buClr>
              <a:buSzPts val="1400"/>
              <a:buFont typeface="Century Gothic"/>
              <a:buChar char="○"/>
            </a:pPr>
            <a:r>
              <a:rPr lang="en-US">
                <a:solidFill>
                  <a:schemeClr val="dk2"/>
                </a:solidFill>
                <a:latin typeface="Century Gothic"/>
                <a:ea typeface="Century Gothic"/>
                <a:cs typeface="Century Gothic"/>
                <a:sym typeface="Century Gothic"/>
              </a:rPr>
              <a:t>DISCOVER Stage Winner Notification: Anticipated March 20, 2020</a:t>
            </a:r>
            <a:endParaRPr>
              <a:solidFill>
                <a:schemeClr val="dk2"/>
              </a:solidFill>
              <a:latin typeface="Century Gothic"/>
              <a:ea typeface="Century Gothic"/>
              <a:cs typeface="Century Gothic"/>
              <a:sym typeface="Century Gothic"/>
            </a:endParaRPr>
          </a:p>
          <a:p>
            <a:pPr marL="914400" lvl="1" indent="-317500" algn="l" rtl="0">
              <a:spcBef>
                <a:spcPts val="0"/>
              </a:spcBef>
              <a:spcAft>
                <a:spcPts val="0"/>
              </a:spcAft>
              <a:buClr>
                <a:schemeClr val="dk2"/>
              </a:buClr>
              <a:buSzPts val="1400"/>
              <a:buFont typeface="Century Gothic"/>
              <a:buChar char="○"/>
            </a:pPr>
            <a:r>
              <a:rPr lang="en-US">
                <a:solidFill>
                  <a:schemeClr val="dk2"/>
                </a:solidFill>
                <a:latin typeface="Century Gothic"/>
                <a:ea typeface="Century Gothic"/>
                <a:cs typeface="Century Gothic"/>
                <a:sym typeface="Century Gothic"/>
              </a:rPr>
              <a:t>DISCOVER Stage Winner Announcement and Awards: Anticipated March 26, 2020</a:t>
            </a:r>
            <a:endParaRPr>
              <a:solidFill>
                <a:schemeClr val="dk2"/>
              </a:solidFill>
              <a:latin typeface="Century Gothic"/>
              <a:ea typeface="Century Gothic"/>
              <a:cs typeface="Century Gothic"/>
              <a:sym typeface="Century Gothic"/>
            </a:endParaRPr>
          </a:p>
        </p:txBody>
      </p:sp>
      <p:pic>
        <p:nvPicPr>
          <p:cNvPr id="371" name="Google Shape;371;p59"/>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657106" y="1028700"/>
            <a:ext cx="6400800" cy="4800601"/>
          </a:xfrm>
          <a:prstGeom prst="rect">
            <a:avLst/>
          </a:prstGeom>
          <a:noFill/>
          <a:ln>
            <a:noFill/>
          </a:ln>
        </p:spPr>
      </p:pic>
      <p:sp>
        <p:nvSpPr>
          <p:cNvPr id="372" name="Google Shape;372;p59"/>
          <p:cNvSpPr txBox="1"/>
          <p:nvPr/>
        </p:nvSpPr>
        <p:spPr>
          <a:xfrm>
            <a:off x="6966625" y="704275"/>
            <a:ext cx="4461900" cy="42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u="sng">
                <a:solidFill>
                  <a:schemeClr val="hlink"/>
                </a:solidFill>
                <a:hlinkClick r:id="rId5"/>
              </a:rPr>
              <a:t>https://americanmadechallenges.org/oceanobserving/</a:t>
            </a:r>
            <a:endParaRPr/>
          </a:p>
        </p:txBody>
      </p:sp>
      <p:pic>
        <p:nvPicPr>
          <p:cNvPr id="373" name="Google Shape;373;p59"/>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6213392" y="5829300"/>
            <a:ext cx="914400" cy="905257"/>
          </a:xfrm>
          <a:prstGeom prst="rect">
            <a:avLst/>
          </a:prstGeom>
          <a:noFill/>
          <a:ln>
            <a:noFill/>
          </a:ln>
        </p:spPr>
      </p:pic>
      <p:pic>
        <p:nvPicPr>
          <p:cNvPr id="374" name="Google Shape;374;p59"/>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7306850" y="5824725"/>
            <a:ext cx="914399" cy="914399"/>
          </a:xfrm>
          <a:prstGeom prst="rect">
            <a:avLst/>
          </a:prstGeom>
          <a:noFill/>
          <a:ln>
            <a:noFill/>
          </a:ln>
        </p:spPr>
      </p:pic>
      <p:pic>
        <p:nvPicPr>
          <p:cNvPr id="375" name="Google Shape;375;p59"/>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8400300" y="5824713"/>
            <a:ext cx="914400" cy="9144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IOOS">
      <a:dk1>
        <a:srgbClr val="000000"/>
      </a:dk1>
      <a:lt1>
        <a:srgbClr val="FFFFFF"/>
      </a:lt1>
      <a:dk2>
        <a:srgbClr val="053285"/>
      </a:dk2>
      <a:lt2>
        <a:srgbClr val="E7E6E6"/>
      </a:lt2>
      <a:accent1>
        <a:srgbClr val="5B9BD5"/>
      </a:accent1>
      <a:accent2>
        <a:srgbClr val="ED7D31"/>
      </a:accent2>
      <a:accent3>
        <a:srgbClr val="A5A5A5"/>
      </a:accent3>
      <a:accent4>
        <a:srgbClr val="F3A536"/>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IOOS">
      <a:dk1>
        <a:srgbClr val="000000"/>
      </a:dk1>
      <a:lt1>
        <a:srgbClr val="FFFFFF"/>
      </a:lt1>
      <a:dk2>
        <a:srgbClr val="053285"/>
      </a:dk2>
      <a:lt2>
        <a:srgbClr val="E7E6E6"/>
      </a:lt2>
      <a:accent1>
        <a:srgbClr val="5B9BD5"/>
      </a:accent1>
      <a:accent2>
        <a:srgbClr val="ED7D31"/>
      </a:accent2>
      <a:accent3>
        <a:srgbClr val="A5A5A5"/>
      </a:accent3>
      <a:accent4>
        <a:srgbClr val="F3A536"/>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IOOS">
      <a:dk1>
        <a:srgbClr val="000000"/>
      </a:dk1>
      <a:lt1>
        <a:srgbClr val="FFFFFF"/>
      </a:lt1>
      <a:dk2>
        <a:srgbClr val="053285"/>
      </a:dk2>
      <a:lt2>
        <a:srgbClr val="E7E6E6"/>
      </a:lt2>
      <a:accent1>
        <a:srgbClr val="5B9BD5"/>
      </a:accent1>
      <a:accent2>
        <a:srgbClr val="ED7D31"/>
      </a:accent2>
      <a:accent3>
        <a:srgbClr val="A5A5A5"/>
      </a:accent3>
      <a:accent4>
        <a:srgbClr val="F3A536"/>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maller Logos">
  <a:themeElements>
    <a:clrScheme name="USACE COLOR SCHEM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5795</Words>
  <Application>Microsoft Macintosh PowerPoint</Application>
  <PresentationFormat>Widescreen</PresentationFormat>
  <Paragraphs>507</Paragraphs>
  <Slides>32</Slides>
  <Notes>32</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32</vt:i4>
      </vt:variant>
    </vt:vector>
  </HeadingPairs>
  <TitlesOfParts>
    <vt:vector size="45" baseType="lpstr">
      <vt:lpstr>Courier New</vt:lpstr>
      <vt:lpstr>Open Sans SemiBold</vt:lpstr>
      <vt:lpstr>Century Gothic</vt:lpstr>
      <vt:lpstr>Open Sans</vt:lpstr>
      <vt:lpstr>Times New Roman</vt:lpstr>
      <vt:lpstr>Calibri</vt:lpstr>
      <vt:lpstr>Arial Black</vt:lpstr>
      <vt:lpstr>Rockwell</vt:lpstr>
      <vt:lpstr>Arial</vt:lpstr>
      <vt:lpstr>Office Theme</vt:lpstr>
      <vt:lpstr>Custom Design</vt:lpstr>
      <vt:lpstr>1_Custom Design</vt:lpstr>
      <vt:lpstr>Smaller Logos</vt:lpstr>
      <vt:lpstr>2019 Annual Report to the  IOOC on U.S. IOOS </vt:lpstr>
      <vt:lpstr>U.S. IOOS 2019 Annual Report</vt:lpstr>
      <vt:lpstr>Agenda</vt:lpstr>
      <vt:lpstr>Looking forward </vt:lpstr>
      <vt:lpstr>Ocean Observatories Initiative (OOI)</vt:lpstr>
      <vt:lpstr>EPA and Nutrient Sensors</vt:lpstr>
      <vt:lpstr>Marine Mammal Health Monitoring and Analysis Platform </vt:lpstr>
      <vt:lpstr>PowerPoint Presentation</vt:lpstr>
      <vt:lpstr>DOE - Powering the Blue Economy: Ocean Observing Prize </vt:lpstr>
      <vt:lpstr>Argo Program </vt:lpstr>
      <vt:lpstr>PowerPoint Presentation</vt:lpstr>
      <vt:lpstr>NOAA S&amp;T Focus Areas - Draft Strategies</vt:lpstr>
      <vt:lpstr>OceanReports Tool</vt:lpstr>
      <vt:lpstr>U.S. Glider Network</vt:lpstr>
      <vt:lpstr>U.S. Animal Telemetry Network (ATN)</vt:lpstr>
      <vt:lpstr>U.S. Animal Telemetry Network (ATN)</vt:lpstr>
      <vt:lpstr>U.S. Marine Biodiversity Observation Network (MBON)</vt:lpstr>
      <vt:lpstr>FY2020 IOOS Highlights </vt:lpstr>
      <vt:lpstr>U.S. IOOS Enacted and President’s Budgets FY04-20  </vt:lpstr>
      <vt:lpstr>IOOS at OceanObs’19</vt:lpstr>
      <vt:lpstr>Regional Ocean and Great Lakes Data Sharing Network</vt:lpstr>
      <vt:lpstr>Ocean Technology Transition Program</vt:lpstr>
      <vt:lpstr>HF Radar Network Development</vt:lpstr>
      <vt:lpstr>National DMAC </vt:lpstr>
      <vt:lpstr>A cloud based model development sandbox</vt:lpstr>
      <vt:lpstr>QARTOD</vt:lpstr>
      <vt:lpstr>Looking forward </vt:lpstr>
      <vt:lpstr>Back up slides </vt:lpstr>
      <vt:lpstr>PowerPoint Presentation</vt:lpstr>
      <vt:lpstr>PowerPoint Presentation</vt:lpstr>
      <vt:lpstr>PowerPoint Presentation</vt:lpstr>
      <vt:lpstr>IOOS Strategic Plan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 Annual Report to the  IOOC on U.S. IOOS </dc:title>
  <cp:lastModifiedBy>Torie Ketcham</cp:lastModifiedBy>
  <cp:revision>1</cp:revision>
  <dcterms:modified xsi:type="dcterms:W3CDTF">2020-02-05T19:47:23Z</dcterms:modified>
</cp:coreProperties>
</file>